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45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82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76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0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60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22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2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42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84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83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24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66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3EB0-1A1E-4A7D-864E-DDFAF0DB4188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FF40-C23F-4A84-B2F4-3A1F524C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8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Grand </a:t>
            </a:r>
            <a:r>
              <a:rPr lang="es-ES" dirty="0" err="1"/>
              <a:t>Urban</a:t>
            </a:r>
            <a:r>
              <a:rPr lang="es-ES" dirty="0"/>
              <a:t> Rules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Alex </a:t>
            </a:r>
            <a:r>
              <a:rPr lang="es-ES" dirty="0" err="1"/>
              <a:t>Lehnerer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320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600" y="210379"/>
            <a:ext cx="10515600" cy="1325563"/>
          </a:xfrm>
        </p:spPr>
        <p:txBody>
          <a:bodyPr/>
          <a:lstStyle/>
          <a:p>
            <a:r>
              <a:rPr lang="es-ES" dirty="0"/>
              <a:t>Capítulo 6. Códigos, convenciones y máximas.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12358" b="21044"/>
          <a:stretch/>
        </p:blipFill>
        <p:spPr>
          <a:xfrm>
            <a:off x="514643" y="1535942"/>
            <a:ext cx="4957689" cy="483653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9" y="2759059"/>
            <a:ext cx="5821387" cy="36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8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846" y="377825"/>
            <a:ext cx="10515600" cy="1325563"/>
          </a:xfrm>
        </p:spPr>
        <p:txBody>
          <a:bodyPr/>
          <a:lstStyle/>
          <a:p>
            <a:r>
              <a:rPr lang="es-ES" dirty="0"/>
              <a:t>Capítulo 7. Dentro o fuera.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5"/>
          <a:stretch/>
        </p:blipFill>
        <p:spPr>
          <a:xfrm>
            <a:off x="556846" y="2014244"/>
            <a:ext cx="6064591" cy="40770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" r="12581" b="17334"/>
          <a:stretch/>
        </p:blipFill>
        <p:spPr>
          <a:xfrm>
            <a:off x="7139457" y="745586"/>
            <a:ext cx="4220065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1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Capítulo 8. Diferencias y coexistencias.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9" y="1690688"/>
            <a:ext cx="5749200" cy="4351338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 b="41744"/>
          <a:stretch/>
        </p:blipFill>
        <p:spPr>
          <a:xfrm>
            <a:off x="393894" y="2302560"/>
            <a:ext cx="4529593" cy="37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Capítulo 9. Variación diseñada.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489" b="58677"/>
          <a:stretch/>
        </p:blipFill>
        <p:spPr>
          <a:xfrm>
            <a:off x="373964" y="2096085"/>
            <a:ext cx="5898288" cy="391081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" b="37698"/>
          <a:stretch/>
        </p:blipFill>
        <p:spPr>
          <a:xfrm>
            <a:off x="6486528" y="2117187"/>
            <a:ext cx="5352455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1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252" y="140041"/>
            <a:ext cx="10515600" cy="1325563"/>
          </a:xfrm>
        </p:spPr>
        <p:txBody>
          <a:bodyPr/>
          <a:lstStyle/>
          <a:p>
            <a:r>
              <a:rPr lang="es-ES" dirty="0"/>
              <a:t>Capítulo 10. Síntesis. Diseñar una conclusión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3" t="3550" b="5886"/>
          <a:stretch/>
        </p:blipFill>
        <p:spPr>
          <a:xfrm>
            <a:off x="1616173" y="1286694"/>
            <a:ext cx="3882684" cy="5338358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 b="4410"/>
          <a:stretch/>
        </p:blipFill>
        <p:spPr>
          <a:xfrm>
            <a:off x="6473778" y="1206816"/>
            <a:ext cx="3859235" cy="54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-1º Parte: Muestrario de 115 reglas para la creación de una ciudad contemporánea inventada, </a:t>
            </a:r>
            <a:r>
              <a:rPr lang="es-ES" dirty="0" err="1"/>
              <a:t>Avenuri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b="1" dirty="0"/>
              <a:t>                              La ciudad de </a:t>
            </a:r>
            <a:r>
              <a:rPr lang="es-ES" b="1" dirty="0" err="1"/>
              <a:t>Avenuri</a:t>
            </a:r>
            <a:r>
              <a:rPr lang="es-ES" b="1" dirty="0"/>
              <a:t> y su código.</a:t>
            </a:r>
          </a:p>
          <a:p>
            <a:pPr marL="0" indent="0">
              <a:buNone/>
            </a:pPr>
            <a:r>
              <a:rPr lang="es-ES" dirty="0"/>
              <a:t>-2º Parte. Divide en 10 capítulos donde explica los aspectos generales de las normas para el diseño urbanismo.</a:t>
            </a:r>
          </a:p>
        </p:txBody>
      </p:sp>
    </p:spTree>
    <p:extLst>
      <p:ext uri="{BB962C8B-B14F-4D97-AF65-F5344CB8AC3E}">
        <p14:creationId xmlns:p14="http://schemas.microsoft.com/office/powerpoint/2010/main" val="165323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7619" y="5992837"/>
            <a:ext cx="11128716" cy="35293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115 reglas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4" y="-10551"/>
            <a:ext cx="8862646" cy="68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3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46" y="-2696"/>
            <a:ext cx="7977554" cy="68606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1692" y="5584874"/>
            <a:ext cx="3711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Hace ciudades distintas, inventadas y </a:t>
            </a:r>
          </a:p>
          <a:p>
            <a:r>
              <a:rPr lang="es-ES" dirty="0"/>
              <a:t>las estudia en otras ciudades.</a:t>
            </a:r>
          </a:p>
          <a:p>
            <a:r>
              <a:rPr lang="es-ES" dirty="0" err="1"/>
              <a:t>Avenuri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940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0914" y="238516"/>
            <a:ext cx="10515600" cy="1325563"/>
          </a:xfrm>
        </p:spPr>
        <p:txBody>
          <a:bodyPr/>
          <a:lstStyle/>
          <a:p>
            <a:r>
              <a:rPr lang="es-ES" dirty="0"/>
              <a:t>Capítulo 1. La ciudad como herramienta.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257"/>
            <a:ext cx="6189785" cy="5436743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5" y="1564079"/>
            <a:ext cx="5859853" cy="45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5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601" y="189716"/>
            <a:ext cx="10515600" cy="1325563"/>
          </a:xfrm>
        </p:spPr>
        <p:txBody>
          <a:bodyPr/>
          <a:lstStyle/>
          <a:p>
            <a:r>
              <a:rPr lang="es-ES" dirty="0"/>
              <a:t>Capítulo 2</a:t>
            </a:r>
            <a:r>
              <a:rPr lang="es-ES" sz="4000" dirty="0"/>
              <a:t>. La cuerda floja de ejercer el control sobra la propiedad privada.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b="5846"/>
          <a:stretch/>
        </p:blipFill>
        <p:spPr>
          <a:xfrm>
            <a:off x="2061308" y="1483059"/>
            <a:ext cx="5711092" cy="50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100" y="352425"/>
            <a:ext cx="10515600" cy="1325563"/>
          </a:xfrm>
        </p:spPr>
        <p:txBody>
          <a:bodyPr/>
          <a:lstStyle/>
          <a:p>
            <a:r>
              <a:rPr lang="es-ES" dirty="0"/>
              <a:t>Capítulo 3. El poder no es nada sin control.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/>
          <a:stretch/>
        </p:blipFill>
        <p:spPr>
          <a:xfrm>
            <a:off x="5416062" y="1447800"/>
            <a:ext cx="6105379" cy="541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" y="2244455"/>
            <a:ext cx="5130532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1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900" y="288360"/>
            <a:ext cx="10515600" cy="1325563"/>
          </a:xfrm>
        </p:spPr>
        <p:txBody>
          <a:bodyPr/>
          <a:lstStyle/>
          <a:p>
            <a:r>
              <a:rPr lang="es-ES" dirty="0"/>
              <a:t>Capítulo 4. Estética codificada.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/>
          <a:stretch/>
        </p:blipFill>
        <p:spPr>
          <a:xfrm>
            <a:off x="7413674" y="290230"/>
            <a:ext cx="3587261" cy="591618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r="9354" b="15488"/>
          <a:stretch/>
        </p:blipFill>
        <p:spPr>
          <a:xfrm>
            <a:off x="2210529" y="1690688"/>
            <a:ext cx="4162136" cy="45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9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200025"/>
            <a:ext cx="10515600" cy="1325563"/>
          </a:xfrm>
        </p:spPr>
        <p:txBody>
          <a:bodyPr/>
          <a:lstStyle/>
          <a:p>
            <a:r>
              <a:rPr lang="es-ES" dirty="0"/>
              <a:t>Capítulo 5. Conexiones aisladas.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1" r="13156" b="5635"/>
          <a:stretch/>
        </p:blipFill>
        <p:spPr>
          <a:xfrm>
            <a:off x="838200" y="1296792"/>
            <a:ext cx="3733800" cy="532881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51" y="1296792"/>
            <a:ext cx="6964431" cy="52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83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153</Words>
  <Application>Microsoft Office PowerPoint</Application>
  <PresentationFormat>Panorámica</PresentationFormat>
  <Paragraphs>20</Paragraphs>
  <Slides>14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Grand Urban Rules</vt:lpstr>
      <vt:lpstr>Índice</vt:lpstr>
      <vt:lpstr>Presentación de PowerPoint</vt:lpstr>
      <vt:lpstr>Presentación de PowerPoint</vt:lpstr>
      <vt:lpstr>Capítulo 1. La ciudad como herramienta.</vt:lpstr>
      <vt:lpstr>Capítulo 2. La cuerda floja de ejercer el control sobra la propiedad privada.</vt:lpstr>
      <vt:lpstr>Capítulo 3. El poder no es nada sin control.</vt:lpstr>
      <vt:lpstr>Capítulo 4. Estética codificada.</vt:lpstr>
      <vt:lpstr>Capítulo 5. Conexiones aisladas.</vt:lpstr>
      <vt:lpstr>Capítulo 6. Códigos, convenciones y máximas.</vt:lpstr>
      <vt:lpstr>Capítulo 7. Dentro o fuera.</vt:lpstr>
      <vt:lpstr>Capítulo 8. Diferencias y coexistencias.</vt:lpstr>
      <vt:lpstr>Capítulo 9. Variación diseñada.</vt:lpstr>
      <vt:lpstr>Capítulo 10. Síntesis. Diseñar una 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Urban Rules</dc:title>
  <dc:creator>Teresa muros</dc:creator>
  <cp:lastModifiedBy>Teresa muros</cp:lastModifiedBy>
  <cp:revision>7</cp:revision>
  <dcterms:created xsi:type="dcterms:W3CDTF">2016-11-22T09:05:44Z</dcterms:created>
  <dcterms:modified xsi:type="dcterms:W3CDTF">2016-11-22T10:11:44Z</dcterms:modified>
</cp:coreProperties>
</file>