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9" r:id="rId5"/>
    <p:sldId id="262" r:id="rId6"/>
    <p:sldId id="263" r:id="rId7"/>
    <p:sldId id="265" r:id="rId8"/>
    <p:sldId id="266" r:id="rId9"/>
    <p:sldId id="267" r:id="rId10"/>
    <p:sldId id="268" r:id="rId11"/>
    <p:sldId id="269" r:id="rId12"/>
    <p:sldId id="270" r:id="rId13"/>
    <p:sldId id="271" r:id="rId1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E80B9-0EAE-4F4F-BD30-1C59799CA6A5}" type="datetimeFigureOut">
              <a:rPr lang="es-ES" smtClean="0"/>
              <a:t>23/11/2016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F256C-A85D-46A2-96B6-6D391DB789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77489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E80B9-0EAE-4F4F-BD30-1C59799CA6A5}" type="datetimeFigureOut">
              <a:rPr lang="es-ES" smtClean="0"/>
              <a:t>23/11/2016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F256C-A85D-46A2-96B6-6D391DB789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2121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E80B9-0EAE-4F4F-BD30-1C59799CA6A5}" type="datetimeFigureOut">
              <a:rPr lang="es-ES" smtClean="0"/>
              <a:t>23/11/2016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F256C-A85D-46A2-96B6-6D391DB789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71550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E80B9-0EAE-4F4F-BD30-1C59799CA6A5}" type="datetimeFigureOut">
              <a:rPr lang="es-ES" smtClean="0"/>
              <a:t>23/11/2016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F256C-A85D-46A2-96B6-6D391DB789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74290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E80B9-0EAE-4F4F-BD30-1C59799CA6A5}" type="datetimeFigureOut">
              <a:rPr lang="es-ES" smtClean="0"/>
              <a:t>23/11/2016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F256C-A85D-46A2-96B6-6D391DB789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56860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E80B9-0EAE-4F4F-BD30-1C59799CA6A5}" type="datetimeFigureOut">
              <a:rPr lang="es-ES" smtClean="0"/>
              <a:t>23/11/2016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F256C-A85D-46A2-96B6-6D391DB789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6507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E80B9-0EAE-4F4F-BD30-1C59799CA6A5}" type="datetimeFigureOut">
              <a:rPr lang="es-ES" smtClean="0"/>
              <a:t>23/11/2016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F256C-A85D-46A2-96B6-6D391DB789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6387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E80B9-0EAE-4F4F-BD30-1C59799CA6A5}" type="datetimeFigureOut">
              <a:rPr lang="es-ES" smtClean="0"/>
              <a:t>23/11/2016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F256C-A85D-46A2-96B6-6D391DB789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9112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E80B9-0EAE-4F4F-BD30-1C59799CA6A5}" type="datetimeFigureOut">
              <a:rPr lang="es-ES" smtClean="0"/>
              <a:t>23/11/2016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F256C-A85D-46A2-96B6-6D391DB789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4054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E80B9-0EAE-4F4F-BD30-1C59799CA6A5}" type="datetimeFigureOut">
              <a:rPr lang="es-ES" smtClean="0"/>
              <a:t>23/11/2016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F256C-A85D-46A2-96B6-6D391DB789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0181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E80B9-0EAE-4F4F-BD30-1C59799CA6A5}" type="datetimeFigureOut">
              <a:rPr lang="es-ES" smtClean="0"/>
              <a:t>23/11/2016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F256C-A85D-46A2-96B6-6D391DB789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79457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EE80B9-0EAE-4F4F-BD30-1C59799CA6A5}" type="datetimeFigureOut">
              <a:rPr lang="es-ES" smtClean="0"/>
              <a:t>23/11/2016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9F256C-A85D-46A2-96B6-6D391DB789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3396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VIZUETE\Desktop\urba\DIETER PRINZ PLANIFICACIÓN URBA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-4327"/>
            <a:ext cx="5811534" cy="6862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024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5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785794"/>
            <a:ext cx="8717509" cy="5929354"/>
          </a:xfrm>
        </p:spPr>
      </p:pic>
      <p:sp>
        <p:nvSpPr>
          <p:cNvPr id="5" name="4 CuadroTexto"/>
          <p:cNvSpPr txBox="1"/>
          <p:nvPr/>
        </p:nvSpPr>
        <p:spPr>
          <a:xfrm>
            <a:off x="2643174" y="214290"/>
            <a:ext cx="4429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Relación tráfico rodado-peatonal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356311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721218"/>
            <a:ext cx="9144000" cy="6136782"/>
          </a:xfrm>
        </p:spPr>
        <p:txBody>
          <a:bodyPr numCol="2"/>
          <a:lstStyle/>
          <a:p>
            <a:pPr marL="0" indent="0">
              <a:buNone/>
            </a:pPr>
            <a:r>
              <a:rPr lang="es-ES" sz="1800" dirty="0" smtClean="0"/>
              <a:t>           COMERCIOS </a:t>
            </a:r>
            <a:r>
              <a:rPr lang="es-ES" sz="1800" dirty="0"/>
              <a:t>INDIVIDUALES                                                 </a:t>
            </a:r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pPr marL="0" indent="0">
              <a:buNone/>
            </a:pPr>
            <a:endParaRPr lang="es-ES" dirty="0" smtClean="0"/>
          </a:p>
          <a:p>
            <a:pPr marL="0" indent="0" algn="ctr">
              <a:buNone/>
            </a:pPr>
            <a:endParaRPr lang="es-ES" dirty="0"/>
          </a:p>
          <a:p>
            <a:pPr marL="0" indent="0" algn="ctr">
              <a:buNone/>
            </a:pPr>
            <a:endParaRPr lang="es-ES" sz="1800" dirty="0" smtClean="0"/>
          </a:p>
          <a:p>
            <a:pPr marL="0" indent="0" algn="ctr">
              <a:buNone/>
            </a:pPr>
            <a:r>
              <a:rPr lang="es-ES" sz="1800" dirty="0"/>
              <a:t> </a:t>
            </a:r>
            <a:r>
              <a:rPr lang="es-ES" sz="1800" dirty="0" smtClean="0"/>
              <a:t>                CALLES </a:t>
            </a:r>
            <a:r>
              <a:rPr lang="es-ES" sz="1800" dirty="0"/>
              <a:t>COMERCIALES</a:t>
            </a:r>
            <a:r>
              <a:rPr lang="es-ES" sz="2400" dirty="0"/>
              <a:t>	</a:t>
            </a:r>
            <a:r>
              <a:rPr lang="es-ES" dirty="0" smtClean="0"/>
              <a:t>				</a:t>
            </a:r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55" y="1054131"/>
            <a:ext cx="2867025" cy="399097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52" y="5181020"/>
            <a:ext cx="2872428" cy="137156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9801" y="4606635"/>
            <a:ext cx="3498634" cy="196505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" t="7548" r="-541" b="1880"/>
          <a:stretch/>
        </p:blipFill>
        <p:spPr>
          <a:xfrm>
            <a:off x="4754615" y="1250099"/>
            <a:ext cx="2914650" cy="3053962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684" y="1778912"/>
            <a:ext cx="1381738" cy="2541411"/>
          </a:xfrm>
          <a:prstGeom prst="rect">
            <a:avLst/>
          </a:prstGeom>
        </p:spPr>
      </p:pic>
      <p:sp>
        <p:nvSpPr>
          <p:cNvPr id="9" name="1 Título"/>
          <p:cNvSpPr txBox="1">
            <a:spLocks/>
          </p:cNvSpPr>
          <p:nvPr/>
        </p:nvSpPr>
        <p:spPr>
          <a:xfrm>
            <a:off x="539720" y="41290"/>
            <a:ext cx="563731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3600" dirty="0" smtClean="0"/>
              <a:t>COMERCIOS</a:t>
            </a:r>
          </a:p>
          <a:p>
            <a:pPr algn="l"/>
            <a:endParaRPr lang="es-ES" sz="3600" dirty="0" smtClean="0"/>
          </a:p>
        </p:txBody>
      </p:sp>
    </p:spTree>
    <p:extLst>
      <p:ext uri="{BB962C8B-B14F-4D97-AF65-F5344CB8AC3E}">
        <p14:creationId xmlns:p14="http://schemas.microsoft.com/office/powerpoint/2010/main" val="37388414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1"/>
          <a:stretch/>
        </p:blipFill>
        <p:spPr>
          <a:xfrm>
            <a:off x="189185" y="1077358"/>
            <a:ext cx="3698797" cy="1714788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971" y="1077356"/>
            <a:ext cx="5461233" cy="171479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31" y="3747108"/>
            <a:ext cx="5175364" cy="263520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2164" y="3534547"/>
            <a:ext cx="3373822" cy="3060325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189185" y="328674"/>
            <a:ext cx="5312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CALLES COMERCIAL_TRÁFICO RODADO</a:t>
            </a:r>
            <a:endParaRPr lang="es-ES" dirty="0"/>
          </a:p>
        </p:txBody>
      </p:sp>
      <p:sp>
        <p:nvSpPr>
          <p:cNvPr id="10" name="CuadroTexto 9"/>
          <p:cNvSpPr txBox="1"/>
          <p:nvPr/>
        </p:nvSpPr>
        <p:spPr>
          <a:xfrm>
            <a:off x="189185" y="3274957"/>
            <a:ext cx="5027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CALLES COMERCIALES_PEATONALES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292518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rcador de contenido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57" y="700408"/>
            <a:ext cx="3625412" cy="2746114"/>
          </a:xfr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9399" y="1002340"/>
            <a:ext cx="3536229" cy="2576222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596518"/>
            <a:ext cx="5659821" cy="3057525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3279227" y="331076"/>
            <a:ext cx="6952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CENTROS COMERCIALES</a:t>
            </a:r>
            <a:endParaRPr lang="es-ES" dirty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659820" y="4461641"/>
            <a:ext cx="3369774" cy="1327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0821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88640"/>
            <a:ext cx="5637312" cy="1143000"/>
          </a:xfrm>
        </p:spPr>
        <p:txBody>
          <a:bodyPr>
            <a:normAutofit/>
          </a:bodyPr>
          <a:lstStyle/>
          <a:p>
            <a:pPr algn="l"/>
            <a:r>
              <a:rPr lang="es-ES" sz="3600" dirty="0" smtClean="0"/>
              <a:t>PROBLEMÁTICA DEL TRÁFICO</a:t>
            </a:r>
            <a:endParaRPr lang="es-ES" sz="3600" dirty="0"/>
          </a:p>
        </p:txBody>
      </p:sp>
      <p:cxnSp>
        <p:nvCxnSpPr>
          <p:cNvPr id="8" name="7 Conector angular"/>
          <p:cNvCxnSpPr>
            <a:stCxn id="15" idx="0"/>
            <a:endCxn id="17" idx="0"/>
          </p:cNvCxnSpPr>
          <p:nvPr/>
        </p:nvCxnSpPr>
        <p:spPr>
          <a:xfrm rot="5400000" flipH="1" flipV="1">
            <a:off x="4661078" y="-417280"/>
            <a:ext cx="12700" cy="6188030"/>
          </a:xfrm>
          <a:prstGeom prst="bentConnector3">
            <a:avLst>
              <a:gd name="adj1" fmla="val 7363638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2" descr="C:\Users\VIZUETE\Dropbox\Capturas de pantalla\Captura de pantalla 2016-11-23 10.39.25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04" t="9460" r="32303" b="69754"/>
          <a:stretch/>
        </p:blipFill>
        <p:spPr bwMode="auto">
          <a:xfrm>
            <a:off x="-20664" y="2676735"/>
            <a:ext cx="3175453" cy="2222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C:\Users\VIZUETE\Dropbox\Capturas de pantalla\Captura de pantalla 2016-11-23 10.39.25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59" t="32488" r="16032" b="13063"/>
          <a:stretch/>
        </p:blipFill>
        <p:spPr bwMode="auto">
          <a:xfrm>
            <a:off x="3023820" y="2404184"/>
            <a:ext cx="3328539" cy="307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 descr="C:\Users\VIZUETE\Dropbox\Capturas de pantalla\Captura de pantalla 2016-11-23 10.39.25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77" t="8880" r="15177" b="66511"/>
          <a:stretch/>
        </p:blipFill>
        <p:spPr bwMode="auto">
          <a:xfrm>
            <a:off x="6352359" y="2676735"/>
            <a:ext cx="2805468" cy="2303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9705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88640"/>
            <a:ext cx="5637312" cy="1143000"/>
          </a:xfrm>
        </p:spPr>
        <p:txBody>
          <a:bodyPr>
            <a:normAutofit/>
          </a:bodyPr>
          <a:lstStyle/>
          <a:p>
            <a:pPr algn="l"/>
            <a:r>
              <a:rPr lang="es-ES" sz="3600" dirty="0" smtClean="0"/>
              <a:t>PROBLEMÁTICA DEL TRÁFICO</a:t>
            </a:r>
            <a:endParaRPr lang="es-ES" sz="3600" dirty="0"/>
          </a:p>
        </p:txBody>
      </p:sp>
      <p:pic>
        <p:nvPicPr>
          <p:cNvPr id="3074" name="Picture 2" descr="C:\Users\VIZUETE\Dropbox\Capturas de pantalla\Captura de pantalla 2016-11-23 10.39.44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29" t="1430" r="75443" b="66429"/>
          <a:stretch/>
        </p:blipFill>
        <p:spPr bwMode="auto">
          <a:xfrm>
            <a:off x="4635446" y="1173948"/>
            <a:ext cx="2160240" cy="381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VIZUETE\Dropbox\Capturas de pantalla\Captura de pantalla 2016-11-23 10.39.33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60" t="10334" r="15394" b="9719"/>
          <a:stretch/>
        </p:blipFill>
        <p:spPr bwMode="auto">
          <a:xfrm>
            <a:off x="251520" y="1196752"/>
            <a:ext cx="4177879" cy="5342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VIZUETE\Dropbox\Capturas de pantalla\Captura de pantalla 2016-11-23 10.39.44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46" t="1761" r="59602" b="67676"/>
          <a:stretch/>
        </p:blipFill>
        <p:spPr bwMode="auto">
          <a:xfrm>
            <a:off x="6811028" y="3049844"/>
            <a:ext cx="2016224" cy="3704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248188" y="1147696"/>
            <a:ext cx="2232955" cy="26941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Rectángulo"/>
          <p:cNvSpPr/>
          <p:nvPr/>
        </p:nvSpPr>
        <p:spPr>
          <a:xfrm>
            <a:off x="4635447" y="1215689"/>
            <a:ext cx="2024786" cy="18341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9977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88640"/>
            <a:ext cx="5637312" cy="1143000"/>
          </a:xfrm>
        </p:spPr>
        <p:txBody>
          <a:bodyPr>
            <a:normAutofit/>
          </a:bodyPr>
          <a:lstStyle/>
          <a:p>
            <a:pPr algn="l"/>
            <a:r>
              <a:rPr lang="es-ES" sz="3600" dirty="0" smtClean="0"/>
              <a:t>PROBLEMÁTICA DEL TRÁFICO</a:t>
            </a:r>
            <a:endParaRPr lang="es-ES" sz="3600" dirty="0"/>
          </a:p>
        </p:txBody>
      </p:sp>
      <p:pic>
        <p:nvPicPr>
          <p:cNvPr id="4098" name="Picture 2" descr="C:\Users\VIZUETE\Desktop\urba\FIGURA-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9772" y="3573015"/>
            <a:ext cx="4739454" cy="3156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VIZUETE\Desktop\urba\FIGURA-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36" y="4635388"/>
            <a:ext cx="3081420" cy="2052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Resultado de imagen de peatonalizacion madrid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43"/>
          <a:stretch/>
        </p:blipFill>
        <p:spPr bwMode="auto">
          <a:xfrm>
            <a:off x="5132154" y="1702621"/>
            <a:ext cx="3867072" cy="1341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VIZUETE\Desktop\urba\1343651366_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62754"/>
            <a:ext cx="4727309" cy="3148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9640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1083"/>
          <a:stretch/>
        </p:blipFill>
        <p:spPr>
          <a:xfrm>
            <a:off x="1835696" y="1034868"/>
            <a:ext cx="5081769" cy="399139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4"/>
          <a:srcRect l="21957" t="9256" r="69348" b="6838"/>
          <a:stretch/>
        </p:blipFill>
        <p:spPr>
          <a:xfrm rot="5400000">
            <a:off x="3656134" y="2307780"/>
            <a:ext cx="1831733" cy="7452857"/>
          </a:xfrm>
          <a:prstGeom prst="rect">
            <a:avLst/>
          </a:prstGeom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451489" y="0"/>
            <a:ext cx="563731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3600" dirty="0" smtClean="0"/>
              <a:t>TRÁFICO RODADO</a:t>
            </a:r>
            <a:endParaRPr lang="es-ES" sz="3600" dirty="0"/>
          </a:p>
        </p:txBody>
      </p:sp>
    </p:spTree>
    <p:extLst>
      <p:ext uri="{BB962C8B-B14F-4D97-AF65-F5344CB8AC3E}">
        <p14:creationId xmlns:p14="http://schemas.microsoft.com/office/powerpoint/2010/main" val="24515267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39239" t="7708" r="51304" b="8772"/>
          <a:stretch/>
        </p:blipFill>
        <p:spPr>
          <a:xfrm rot="5400000">
            <a:off x="3885763" y="2884783"/>
            <a:ext cx="1742218" cy="648825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825093"/>
            <a:ext cx="4746221" cy="4216226"/>
          </a:xfrm>
          <a:prstGeom prst="rect">
            <a:avLst/>
          </a:prstGeom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451489" y="0"/>
            <a:ext cx="563731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3600" dirty="0" smtClean="0"/>
              <a:t>TRÁFICO RODADO</a:t>
            </a:r>
            <a:endParaRPr lang="es-ES" sz="3600" dirty="0"/>
          </a:p>
        </p:txBody>
      </p:sp>
    </p:spTree>
    <p:extLst>
      <p:ext uri="{BB962C8B-B14F-4D97-AF65-F5344CB8AC3E}">
        <p14:creationId xmlns:p14="http://schemas.microsoft.com/office/powerpoint/2010/main" val="41878997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1.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0562" y="928670"/>
            <a:ext cx="4220164" cy="3381847"/>
          </a:xfrm>
          <a:prstGeom prst="rect">
            <a:avLst/>
          </a:prstGeom>
        </p:spPr>
      </p:pic>
      <p:pic>
        <p:nvPicPr>
          <p:cNvPr id="6" name="5 Imagen" descr="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219" y="1093219"/>
            <a:ext cx="4182059" cy="3362795"/>
          </a:xfrm>
          <a:prstGeom prst="rect">
            <a:avLst/>
          </a:prstGeom>
        </p:spPr>
      </p:pic>
      <p:pic>
        <p:nvPicPr>
          <p:cNvPr id="7" name="6 Imagen" descr="1.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0364" y="4429132"/>
            <a:ext cx="3357586" cy="2215760"/>
          </a:xfrm>
          <a:prstGeom prst="rect">
            <a:avLst/>
          </a:prstGeom>
        </p:spPr>
      </p:pic>
      <p:sp>
        <p:nvSpPr>
          <p:cNvPr id="9" name="1 Título"/>
          <p:cNvSpPr txBox="1">
            <a:spLocks/>
          </p:cNvSpPr>
          <p:nvPr/>
        </p:nvSpPr>
        <p:spPr>
          <a:xfrm>
            <a:off x="54929" y="1036910"/>
            <a:ext cx="2357454" cy="4381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Concepto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51489" y="0"/>
            <a:ext cx="563731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3600" dirty="0" smtClean="0"/>
              <a:t>CIRCULACIÓN PEATONAL</a:t>
            </a:r>
          </a:p>
        </p:txBody>
      </p:sp>
    </p:spTree>
    <p:extLst>
      <p:ext uri="{BB962C8B-B14F-4D97-AF65-F5344CB8AC3E}">
        <p14:creationId xmlns:p14="http://schemas.microsoft.com/office/powerpoint/2010/main" val="41230935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1.fot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4929198"/>
            <a:ext cx="3214710" cy="1808275"/>
          </a:xfrm>
          <a:prstGeom prst="rect">
            <a:avLst/>
          </a:prstGeom>
        </p:spPr>
      </p:pic>
      <p:pic>
        <p:nvPicPr>
          <p:cNvPr id="6" name="5 Imagen" descr="2.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0042"/>
            <a:ext cx="4838360" cy="4436894"/>
          </a:xfrm>
          <a:prstGeom prst="rect">
            <a:avLst/>
          </a:prstGeom>
        </p:spPr>
      </p:pic>
      <p:pic>
        <p:nvPicPr>
          <p:cNvPr id="7" name="6 Imagen" descr="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190" y="571480"/>
            <a:ext cx="3955995" cy="4278671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2428860" y="142852"/>
            <a:ext cx="3929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Confort-seguridad de vías peatonales</a:t>
            </a:r>
            <a:endParaRPr lang="es-ES" dirty="0"/>
          </a:p>
        </p:txBody>
      </p:sp>
      <p:sp>
        <p:nvSpPr>
          <p:cNvPr id="11" name="10 CuadroTexto"/>
          <p:cNvSpPr txBox="1"/>
          <p:nvPr/>
        </p:nvSpPr>
        <p:spPr>
          <a:xfrm>
            <a:off x="4929190" y="5429264"/>
            <a:ext cx="29289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En la calle Molinos, vemos un claro ejemplo de un mal </a:t>
            </a:r>
            <a:r>
              <a:rPr lang="es-ES" dirty="0" err="1" smtClean="0"/>
              <a:t>acondiciomiento</a:t>
            </a:r>
            <a:r>
              <a:rPr lang="es-ES" dirty="0" smtClean="0"/>
              <a:t> peatonal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389234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4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7356" y="724432"/>
            <a:ext cx="4929222" cy="6133568"/>
          </a:xfrm>
        </p:spPr>
      </p:pic>
      <p:sp>
        <p:nvSpPr>
          <p:cNvPr id="5" name="4 CuadroTexto"/>
          <p:cNvSpPr txBox="1"/>
          <p:nvPr/>
        </p:nvSpPr>
        <p:spPr>
          <a:xfrm>
            <a:off x="2143108" y="214290"/>
            <a:ext cx="4000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Esquema de caminos en la ciudad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5108069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57</Words>
  <Application>Microsoft Office PowerPoint</Application>
  <PresentationFormat>Presentación en pantalla (4:3)</PresentationFormat>
  <Paragraphs>28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4" baseType="lpstr">
      <vt:lpstr>Tema de Office</vt:lpstr>
      <vt:lpstr>Presentación de PowerPoint</vt:lpstr>
      <vt:lpstr>PROBLEMÁTICA DEL TRÁFICO</vt:lpstr>
      <vt:lpstr>PROBLEMÁTICA DEL TRÁFICO</vt:lpstr>
      <vt:lpstr>PROBLEMÁTICA DEL TRÁFICO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VIZUETE</dc:creator>
  <cp:lastModifiedBy>VIZUETE</cp:lastModifiedBy>
  <cp:revision>6</cp:revision>
  <dcterms:created xsi:type="dcterms:W3CDTF">2016-11-23T09:23:55Z</dcterms:created>
  <dcterms:modified xsi:type="dcterms:W3CDTF">2016-11-23T10:28:19Z</dcterms:modified>
</cp:coreProperties>
</file>