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65" r:id="rId6"/>
    <p:sldId id="270" r:id="rId7"/>
    <p:sldId id="271" r:id="rId8"/>
    <p:sldId id="272" r:id="rId9"/>
    <p:sldId id="273" r:id="rId10"/>
    <p:sldId id="274" r:id="rId11"/>
    <p:sldId id="266" r:id="rId12"/>
    <p:sldId id="267" r:id="rId13"/>
    <p:sldId id="268" r:id="rId14"/>
    <p:sldId id="256" r:id="rId15"/>
    <p:sldId id="259" r:id="rId16"/>
    <p:sldId id="257" r:id="rId17"/>
    <p:sldId id="260" r:id="rId18"/>
    <p:sldId id="25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850DB-AFB6-4236-864D-81ABCFCE1BAE}" type="datetimeFigureOut">
              <a:rPr lang="es-ES" smtClean="0"/>
              <a:t>05/12/2012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85F9C-7527-4C17-81CB-7B13387AC41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61CC2-1BA5-4996-B7D5-C6B9B077D225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5F9C-7527-4C17-81CB-7B13387AC412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61CC2-1BA5-4996-B7D5-C6B9B077D225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61CC2-1BA5-4996-B7D5-C6B9B077D225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61CC2-1BA5-4996-B7D5-C6B9B077D225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61CC2-1BA5-4996-B7D5-C6B9B077D225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0304F7-DDE2-48C5-BBBC-8DA38891FD4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230E4-69B7-4D74-8DBE-AC6FF9A62A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FE9A-087A-4868-B221-99CEB9EC2B1A}" type="datetimeFigureOut">
              <a:rPr lang="it-IT" smtClean="0"/>
              <a:pPr/>
              <a:t>05/12/2012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4B41-0143-4237-B42F-2E5391A74334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¿ES POSIBLE UNA CIUDAD UTÓPICA HOY?</a:t>
            </a:r>
            <a:endParaRPr lang="es-E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vitreaux2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836613"/>
            <a:ext cx="4686300" cy="1712912"/>
          </a:xfrm>
          <a:noFill/>
          <a:ln/>
        </p:spPr>
      </p:pic>
      <p:pic>
        <p:nvPicPr>
          <p:cNvPr id="8200" name="Picture 8" descr="Ciudad+Abierta+-+Amereida+(11)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47813" y="3141663"/>
            <a:ext cx="3744912" cy="2808287"/>
          </a:xfrm>
          <a:noFill/>
          <a:ln/>
        </p:spPr>
      </p:pic>
      <p:pic>
        <p:nvPicPr>
          <p:cNvPr id="8204" name="Picture 12" descr="Ciudad+Abierta+-+Amereida+(7)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40425" y="836613"/>
            <a:ext cx="2736850" cy="2052637"/>
          </a:xfrm>
          <a:noFill/>
          <a:ln/>
        </p:spPr>
      </p:pic>
      <p:pic>
        <p:nvPicPr>
          <p:cNvPr id="8208" name="Picture 16" descr="Ciudad+Abierta+-+Amereida+(5)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795963" y="3213100"/>
            <a:ext cx="2916237" cy="218757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ASPECTOS NEGATIVOS PODEMOS ENCONTRAR EN LA CIUDAD UTÓPICA?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Cristi\Desktop\Arquitectura\URBANISMO I\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55395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Cristi\Desktop\Arquitectura\URBANISMO I\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43630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31640" y="2276872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¿</a:t>
            </a:r>
            <a:r>
              <a:rPr lang="es-ES" sz="4000" dirty="0" smtClean="0"/>
              <a:t>¿QUE PROPONE </a:t>
            </a:r>
            <a:r>
              <a:rPr lang="es-ES" sz="4000" dirty="0" smtClean="0"/>
              <a:t>HOWARD </a:t>
            </a:r>
          </a:p>
          <a:p>
            <a:pPr algn="ctr"/>
            <a:r>
              <a:rPr lang="es-ES" sz="4000" dirty="0" smtClean="0"/>
              <a:t>PARA MEJORAR LA CIUDAD INDUSTRIAL?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(Veronica Schiaroli)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oward-MAGN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76672"/>
            <a:ext cx="4320480" cy="49037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56612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TOWN                TOWN-COUNTRY               COUNTRY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oward-DIAGRAM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908720"/>
            <a:ext cx="5632970" cy="43843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7584" y="55892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UN MODELO DE SOCIO-ECONÓMICO AJUSTE DE ACUERDO A LA CIUDAD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55892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EL SISTEMA DE LA CIUDAD-JARDIN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6" name="Immagine 5" descr="Howard_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92696"/>
            <a:ext cx="4103162" cy="45066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elwyn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5472608" cy="44938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55892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LETCHWORTH Y WELWYN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DOS CIUDADES-JARDIN REALES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Cristi\Desktop\Arquitectura\URBANISMO I\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660635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Cristi\Desktop\Arquitectura\URBANISMO I\u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4896544" cy="6483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Cristi\Desktop\Arquitectura\URBANISMO I\u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6408712" cy="621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Cristi\Desktop\Arquitectura\URBANISMO I\u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68952" cy="5912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¿HAY ALGUN CASO DE CIUDAD UTÓPICA QUE SE HAYA HECHO REALIDAD?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uroville_master_plan_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981075"/>
            <a:ext cx="6624637" cy="5456238"/>
          </a:xfrm>
          <a:noFill/>
          <a:ln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2603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AUROVILLE, INDIA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deres-unidos-auroville_0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476250"/>
            <a:ext cx="4608512" cy="3459163"/>
          </a:xfrm>
          <a:noFill/>
          <a:ln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8775" y="4365625"/>
            <a:ext cx="8785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1. Auroville pertenece a nadie en particular. Auroville pertenece a la humanidad en su conjunto. Pero para vivir en Auroville, uno debe ser el sirviente voluntario de la Conciencia Divina.</a:t>
            </a:r>
            <a:br>
              <a:rPr lang="es-ES" sz="1400"/>
            </a:br>
            <a:r>
              <a:rPr lang="es-ES" sz="1400"/>
              <a:t>2. Auroville será un lugar de educación permanente, del progreso constante, y de una juventud que nunca envejece.</a:t>
            </a:r>
            <a:br>
              <a:rPr lang="es-ES" sz="1400"/>
            </a:br>
            <a:r>
              <a:rPr lang="es-ES" sz="1400"/>
              <a:t>3. Auroville quiere ser el puente entre el pasado y el futuro. Aprovechando de descubiertas internas y exteriores se lanza hacia realizaciones futuras.</a:t>
            </a:r>
            <a:br>
              <a:rPr lang="es-ES" sz="1400"/>
            </a:br>
            <a:r>
              <a:rPr lang="es-ES" sz="1400"/>
              <a:t>4. Auroville será el lugar de investigaciones materiales y espirituales para dar un cuerpo vivo a una humanidad concreta.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-30-e_aerea_ca-605x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341438"/>
            <a:ext cx="7058025" cy="4700587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16013" y="4762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CIUDAD ABIERTA, CHILE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130</Words>
  <Application>Microsoft Office PowerPoint</Application>
  <PresentationFormat>Presentación en pantalla (4:3)</PresentationFormat>
  <Paragraphs>32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di Office</vt:lpstr>
      <vt:lpstr>¿ES POSIBLE UNA CIUDAD UTÓPICA HOY?</vt:lpstr>
      <vt:lpstr>Diapositiva 2</vt:lpstr>
      <vt:lpstr>Diapositiva 3</vt:lpstr>
      <vt:lpstr>Diapositiva 4</vt:lpstr>
      <vt:lpstr>Diapositiva 5</vt:lpstr>
      <vt:lpstr>¿HAY ALGUN CASO DE CIUDAD UTÓPICA QUE SE HAYA HECHO REALIDAD?</vt:lpstr>
      <vt:lpstr>Diapositiva 7</vt:lpstr>
      <vt:lpstr>Diapositiva 8</vt:lpstr>
      <vt:lpstr>Diapositiva 9</vt:lpstr>
      <vt:lpstr>Diapositiva 10</vt:lpstr>
      <vt:lpstr>¿QUÉ ASPECTOS NEGATIVOS PODEMOS ENCONTRAR EN LA CIUDAD UTÓPICA?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Maroso</dc:creator>
  <cp:lastModifiedBy>Cristi</cp:lastModifiedBy>
  <cp:revision>13</cp:revision>
  <dcterms:created xsi:type="dcterms:W3CDTF">2012-12-05T12:54:51Z</dcterms:created>
  <dcterms:modified xsi:type="dcterms:W3CDTF">2012-12-05T14:29:23Z</dcterms:modified>
</cp:coreProperties>
</file>