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smtClean="0"/>
              <a:t>CALLES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D6B2F-0441-422E-B92D-732268799311}" type="datetimeFigureOut">
              <a:rPr lang="es-ES" smtClean="0"/>
              <a:pPr/>
              <a:t>16/10/2012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smtClean="0"/>
              <a:t>Grupo Buenos Aires 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42BF0-8A91-4B4E-9284-FC9DF15EBD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smtClean="0"/>
              <a:t>CALLES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DA83D-CA1E-4BB4-8A5E-C78188630ADB}" type="datetimeFigureOut">
              <a:rPr lang="es-ES" smtClean="0"/>
              <a:pPr/>
              <a:t>16/10/2012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smtClean="0"/>
              <a:t>Grupo Buenos Aires 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36AE6-C96C-48B9-A9D7-BD3759E961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36AE6-C96C-48B9-A9D7-BD3759E961DD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Grupo Buenos Aires </a:t>
            </a:r>
            <a:endParaRPr lang="es-E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ES" smtClean="0"/>
              <a:t>CALLES</a:t>
            </a:r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36AE6-C96C-48B9-A9D7-BD3759E961DD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Grupo Buenos Aires </a:t>
            </a:r>
            <a:endParaRPr lang="es-E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ES" smtClean="0"/>
              <a:t>CALLES</a:t>
            </a:r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36AE6-C96C-48B9-A9D7-BD3759E961DD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Grupo Buenos Aires </a:t>
            </a:r>
            <a:endParaRPr lang="es-E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ES" smtClean="0"/>
              <a:t>CALLES</a:t>
            </a:r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36AE6-C96C-48B9-A9D7-BD3759E961DD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Grupo Buenos Aires </a:t>
            </a:r>
            <a:endParaRPr lang="es-E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ES" smtClean="0"/>
              <a:t>CALLES</a:t>
            </a:r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36AE6-C96C-48B9-A9D7-BD3759E961DD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Grupo Buenos Aires </a:t>
            </a:r>
            <a:endParaRPr lang="es-E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ES" smtClean="0"/>
              <a:t>CALLES</a:t>
            </a:r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36AE6-C96C-48B9-A9D7-BD3759E961DD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Grupo Buenos Aires </a:t>
            </a:r>
            <a:endParaRPr lang="es-E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ES" smtClean="0"/>
              <a:t>CALLES</a:t>
            </a:r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36AE6-C96C-48B9-A9D7-BD3759E961DD}" type="slidenum">
              <a:rPr lang="es-ES" smtClean="0"/>
              <a:pPr/>
              <a:t>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Grupo Buenos Aires </a:t>
            </a:r>
            <a:endParaRPr lang="es-E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ES" smtClean="0"/>
              <a:t>CALLES</a:t>
            </a:r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36AE6-C96C-48B9-A9D7-BD3759E961DD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Grupo Buenos Aires </a:t>
            </a:r>
            <a:endParaRPr lang="es-E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ES" smtClean="0"/>
              <a:t>CALLES</a:t>
            </a:r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36AE6-C96C-48B9-A9D7-BD3759E961DD}" type="slidenum">
              <a:rPr lang="es-ES" smtClean="0"/>
              <a:pPr/>
              <a:t>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Grupo Buenos Aires </a:t>
            </a:r>
            <a:endParaRPr lang="es-E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ES" smtClean="0"/>
              <a:t>CALLES</a:t>
            </a:r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36AE6-C96C-48B9-A9D7-BD3759E961DD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Grupo Buenos Aires </a:t>
            </a:r>
            <a:endParaRPr lang="es-E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ES" smtClean="0"/>
              <a:t>CALLES</a:t>
            </a:r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36AE6-C96C-48B9-A9D7-BD3759E961DD}" type="slidenum">
              <a:rPr lang="es-ES" smtClean="0"/>
              <a:pPr/>
              <a:t>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Grupo Buenos Aires </a:t>
            </a:r>
            <a:endParaRPr lang="es-E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ES" smtClean="0"/>
              <a:t>CALLES</a:t>
            </a:r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36AE6-C96C-48B9-A9D7-BD3759E961DD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Grupo Buenos Aires </a:t>
            </a:r>
            <a:endParaRPr lang="es-E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ES" smtClean="0"/>
              <a:t>CALLES</a:t>
            </a:r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36AE6-C96C-48B9-A9D7-BD3759E961DD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Grupo Buenos Aires </a:t>
            </a:r>
            <a:endParaRPr lang="es-E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ES" smtClean="0"/>
              <a:t>CALLES</a:t>
            </a:r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36AE6-C96C-48B9-A9D7-BD3759E961DD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Grupo Buenos Aires </a:t>
            </a:r>
            <a:endParaRPr lang="es-E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ES" smtClean="0"/>
              <a:t>CALLES</a:t>
            </a:r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36AE6-C96C-48B9-A9D7-BD3759E961DD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Grupo Buenos Aires </a:t>
            </a:r>
            <a:endParaRPr lang="es-E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ES" smtClean="0"/>
              <a:t>CALLES</a:t>
            </a:r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36AE6-C96C-48B9-A9D7-BD3759E961DD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Grupo Buenos Aires </a:t>
            </a:r>
            <a:endParaRPr lang="es-E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ES" smtClean="0"/>
              <a:t>CALLES</a:t>
            </a:r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36AE6-C96C-48B9-A9D7-BD3759E961DD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Grupo Buenos Aires </a:t>
            </a:r>
            <a:endParaRPr lang="es-E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ES" smtClean="0"/>
              <a:t>CALLES</a:t>
            </a:r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36AE6-C96C-48B9-A9D7-BD3759E961DD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Grupo Buenos Aires </a:t>
            </a:r>
            <a:endParaRPr lang="es-E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ES" smtClean="0"/>
              <a:t>CALLES</a:t>
            </a:r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36AE6-C96C-48B9-A9D7-BD3759E961DD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Grupo Buenos Aires </a:t>
            </a:r>
            <a:endParaRPr lang="es-E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ES" smtClean="0"/>
              <a:t>CALLES</a:t>
            </a:r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D301-99D5-43DD-9CDF-B2FDDF90C158}" type="datetimeFigureOut">
              <a:rPr lang="es-ES" smtClean="0"/>
              <a:pPr/>
              <a:t>16/10/2012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7821-12BA-4961-8817-B47EEBF4243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D301-99D5-43DD-9CDF-B2FDDF90C158}" type="datetimeFigureOut">
              <a:rPr lang="es-ES" smtClean="0"/>
              <a:pPr/>
              <a:t>16/10/2012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7821-12BA-4961-8817-B47EEBF4243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D301-99D5-43DD-9CDF-B2FDDF90C158}" type="datetimeFigureOut">
              <a:rPr lang="es-ES" smtClean="0"/>
              <a:pPr/>
              <a:t>16/10/2012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7821-12BA-4961-8817-B47EEBF4243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D301-99D5-43DD-9CDF-B2FDDF90C158}" type="datetimeFigureOut">
              <a:rPr lang="es-ES" smtClean="0"/>
              <a:pPr/>
              <a:t>16/10/2012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7821-12BA-4961-8817-B47EEBF4243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D301-99D5-43DD-9CDF-B2FDDF90C158}" type="datetimeFigureOut">
              <a:rPr lang="es-ES" smtClean="0"/>
              <a:pPr/>
              <a:t>16/10/2012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7821-12BA-4961-8817-B47EEBF4243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D301-99D5-43DD-9CDF-B2FDDF90C158}" type="datetimeFigureOut">
              <a:rPr lang="es-ES" smtClean="0"/>
              <a:pPr/>
              <a:t>16/10/2012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7821-12BA-4961-8817-B47EEBF4243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D301-99D5-43DD-9CDF-B2FDDF90C158}" type="datetimeFigureOut">
              <a:rPr lang="es-ES" smtClean="0"/>
              <a:pPr/>
              <a:t>16/10/2012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7821-12BA-4961-8817-B47EEBF4243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D301-99D5-43DD-9CDF-B2FDDF90C158}" type="datetimeFigureOut">
              <a:rPr lang="es-ES" smtClean="0"/>
              <a:pPr/>
              <a:t>16/10/2012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7821-12BA-4961-8817-B47EEBF4243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D301-99D5-43DD-9CDF-B2FDDF90C158}" type="datetimeFigureOut">
              <a:rPr lang="es-ES" smtClean="0"/>
              <a:pPr/>
              <a:t>16/10/2012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7821-12BA-4961-8817-B47EEBF4243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D301-99D5-43DD-9CDF-B2FDDF90C158}" type="datetimeFigureOut">
              <a:rPr lang="es-ES" smtClean="0"/>
              <a:pPr/>
              <a:t>16/10/2012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7821-12BA-4961-8817-B47EEBF4243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D301-99D5-43DD-9CDF-B2FDDF90C158}" type="datetimeFigureOut">
              <a:rPr lang="es-ES" smtClean="0"/>
              <a:pPr/>
              <a:t>16/10/2012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7821-12BA-4961-8817-B47EEBF4243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9D301-99D5-43DD-9CDF-B2FDDF90C158}" type="datetimeFigureOut">
              <a:rPr lang="es-ES" smtClean="0"/>
              <a:pPr/>
              <a:t>16/10/2012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47821-12BA-4961-8817-B47EEBF4243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ariCarmen\Desktop\Sin%20t&#237;tulo.avi" TargetMode="Externa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887405"/>
            <a:ext cx="7772400" cy="1470025"/>
          </a:xfrm>
        </p:spPr>
        <p:txBody>
          <a:bodyPr>
            <a:normAutofit/>
          </a:bodyPr>
          <a:lstStyle/>
          <a:p>
            <a:r>
              <a:rPr lang="es-ES" sz="6000" dirty="0" smtClean="0">
                <a:latin typeface="Bauhaus 93" pitchFamily="82" charset="0"/>
              </a:rPr>
              <a:t>URBAN GAME 02</a:t>
            </a:r>
            <a:endParaRPr lang="es-ES" sz="6000" dirty="0">
              <a:latin typeface="Bauhaus 93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3071810"/>
            <a:ext cx="8215338" cy="1038220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Calles, plazas, arquitectura singular, movilidad 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857852" y="5500702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Mª Carmen </a:t>
            </a:r>
            <a:r>
              <a:rPr lang="es-ES" dirty="0" err="1" smtClean="0"/>
              <a:t>Berral</a:t>
            </a:r>
            <a:r>
              <a:rPr lang="es-ES" dirty="0" smtClean="0"/>
              <a:t> Toledano</a:t>
            </a:r>
          </a:p>
          <a:p>
            <a:r>
              <a:rPr lang="es-ES" dirty="0" err="1" smtClean="0"/>
              <a:t>Agnieszka</a:t>
            </a:r>
            <a:r>
              <a:rPr lang="es-ES" dirty="0" smtClean="0"/>
              <a:t> </a:t>
            </a:r>
            <a:r>
              <a:rPr lang="es-ES" dirty="0" err="1" smtClean="0"/>
              <a:t>Bebynek</a:t>
            </a:r>
            <a:r>
              <a:rPr lang="es-ES" dirty="0" smtClean="0"/>
              <a:t> </a:t>
            </a:r>
            <a:r>
              <a:rPr lang="es-ES" dirty="0" err="1" smtClean="0"/>
              <a:t>Bielanska</a:t>
            </a:r>
            <a:endParaRPr lang="es-ES" dirty="0" smtClean="0"/>
          </a:p>
          <a:p>
            <a:r>
              <a:rPr lang="es-ES" dirty="0" smtClean="0"/>
              <a:t>Alba Ruiz Sierra</a:t>
            </a:r>
            <a:endParaRPr lang="es-ES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572364" y="64886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FORMAS _10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6500834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Grupo Buenos Aires</a:t>
            </a:r>
            <a:endParaRPr lang="es-ES" dirty="0"/>
          </a:p>
        </p:txBody>
      </p:sp>
      <p:pic>
        <p:nvPicPr>
          <p:cNvPr id="10242" name="Picture 2" descr="C:\Users\Albita\Dropbox\URBANISMO\calle de las flo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662298"/>
            <a:ext cx="3911231" cy="5214974"/>
          </a:xfrm>
          <a:prstGeom prst="rect">
            <a:avLst/>
          </a:prstGeom>
          <a:noFill/>
        </p:spPr>
      </p:pic>
      <p:pic>
        <p:nvPicPr>
          <p:cNvPr id="10243" name="Picture 3" descr="C:\Users\Albita\Dropbox\URBANISMO\callesqueenmarcan.jpg"/>
          <p:cNvPicPr>
            <a:picLocks noChangeAspect="1" noChangeArrowheads="1"/>
          </p:cNvPicPr>
          <p:nvPr/>
        </p:nvPicPr>
        <p:blipFill>
          <a:blip r:embed="rId4" cstate="print"/>
          <a:srcRect b="1541"/>
          <a:stretch>
            <a:fillRect/>
          </a:stretch>
        </p:blipFill>
        <p:spPr bwMode="auto">
          <a:xfrm>
            <a:off x="5214942" y="662868"/>
            <a:ext cx="3000396" cy="5286412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683568" y="17934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Calles que enmarcan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683568" y="587727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</a:t>
            </a:r>
            <a:r>
              <a:rPr lang="es-ES_tradnl" dirty="0" err="1" smtClean="0"/>
              <a:t>órdoba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7000860" y="593998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Granada</a:t>
            </a:r>
            <a:endParaRPr lang="es-ES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572364" y="64886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FORMAS _11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6500834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Grupo Buenos Aires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357158" y="214290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PLAZAS</a:t>
            </a:r>
            <a:endParaRPr lang="es-ES" sz="3600" dirty="0">
              <a:solidFill>
                <a:schemeClr val="accent6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1266" name="Picture 2" descr="C:\Users\Albita\Desktop\arquitectura\TERCERO\Urbanismo\story board 16-10-2012\plaza-de-mayo- PLAZA historia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6000" y="1500174"/>
            <a:ext cx="5892082" cy="4517263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1571604" y="916528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Espacio </a:t>
            </a:r>
            <a:r>
              <a:rPr lang="es-ES" dirty="0"/>
              <a:t>urbano público, amplio y descubierto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286248" y="607220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Plaza de Mayo en Buenos Aires</a:t>
            </a:r>
            <a:endParaRPr lang="es-ES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572364" y="64886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FORMAS _12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6500834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Grupo Buenos Aires</a:t>
            </a:r>
            <a:endParaRPr lang="es-ES" dirty="0"/>
          </a:p>
        </p:txBody>
      </p:sp>
      <p:pic>
        <p:nvPicPr>
          <p:cNvPr id="12290" name="Picture 2" descr="C:\Users\Albita\Desktop\arquitectura\TERCERO\Urbanismo\story board 16-10-2012\montmatre- PLAZA identid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928670"/>
            <a:ext cx="7286676" cy="4857153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214414" y="428604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Identidad de las plazas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5429256" y="578645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plaza de </a:t>
            </a:r>
            <a:r>
              <a:rPr lang="es-ES" dirty="0" err="1"/>
              <a:t>Montmatre</a:t>
            </a:r>
            <a:r>
              <a:rPr lang="es-ES" dirty="0"/>
              <a:t> en París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572364" y="64886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FORMAS _13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6500834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Grupo Buenos Aires</a:t>
            </a:r>
            <a:endParaRPr lang="es-ES" dirty="0"/>
          </a:p>
        </p:txBody>
      </p:sp>
      <p:pic>
        <p:nvPicPr>
          <p:cNvPr id="13314" name="Picture 2" descr="C:\Users\Albita\Dropbox\URBANISMO\Cracov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85728"/>
            <a:ext cx="6858047" cy="5143536"/>
          </a:xfrm>
          <a:prstGeom prst="rect">
            <a:avLst/>
          </a:prstGeom>
          <a:noFill/>
        </p:spPr>
      </p:pic>
      <p:pic>
        <p:nvPicPr>
          <p:cNvPr id="7" name="Picture 3" descr="C:\Users\Albita\Dropbox\URBANISMO\800px-Prussian_Ho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4094964"/>
            <a:ext cx="4429156" cy="2154023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6372200" y="544522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Rynek Główny, </a:t>
            </a:r>
            <a:r>
              <a:rPr lang="es-ES" dirty="0" smtClean="0"/>
              <a:t>Cracovia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716892" y="6237312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 smtClean="0"/>
              <a:t>Ho</a:t>
            </a:r>
            <a:r>
              <a:rPr lang="pl-PL" sz="1400" i="1" dirty="0" smtClean="0"/>
              <a:t>łd pruski, </a:t>
            </a:r>
            <a:r>
              <a:rPr lang="pl-PL" sz="1400" dirty="0" smtClean="0"/>
              <a:t>Jan Matejko</a:t>
            </a:r>
            <a:endParaRPr lang="es-ES" sz="1400" i="1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572364" y="64886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FORMAS _14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6500834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Grupo Buenos Aires</a:t>
            </a:r>
            <a:endParaRPr lang="es-ES" dirty="0"/>
          </a:p>
        </p:txBody>
      </p:sp>
      <p:pic>
        <p:nvPicPr>
          <p:cNvPr id="14338" name="Picture 2" descr="F:\madrid_noche vie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00108"/>
            <a:ext cx="7620000" cy="4995862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1428728" y="500042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Testigos de acontecimientos importantes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4143372" y="614364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Puerta del sol, Madrid</a:t>
            </a:r>
            <a:endParaRPr lang="es-ES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572364" y="64886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FORMAS _15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6500834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Grupo Buenos Aires</a:t>
            </a:r>
            <a:endParaRPr lang="es-ES" dirty="0"/>
          </a:p>
        </p:txBody>
      </p:sp>
      <p:pic>
        <p:nvPicPr>
          <p:cNvPr id="5" name="Sin título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572364" y="64886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FORMAS _16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6500834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Grupo Buenos Aires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428596" y="357166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ARQUITECTURA SINGULAR</a:t>
            </a:r>
            <a:endParaRPr lang="es-ES" sz="3600" dirty="0">
              <a:solidFill>
                <a:schemeClr val="accent6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5362" name="Picture 2" descr="C:\Users\Albita\Dropbox\URBANISMO\1307964504_131_b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2"/>
            <a:ext cx="3535076" cy="2857520"/>
          </a:xfrm>
          <a:prstGeom prst="rect">
            <a:avLst/>
          </a:prstGeom>
          <a:noFill/>
        </p:spPr>
      </p:pic>
      <p:pic>
        <p:nvPicPr>
          <p:cNvPr id="6" name="Picture 2" descr="C:\Users\Albita\Dropbox\URBANISMO\paris.jpg"/>
          <p:cNvPicPr>
            <a:picLocks noChangeAspect="1" noChangeArrowheads="1"/>
          </p:cNvPicPr>
          <p:nvPr/>
        </p:nvPicPr>
        <p:blipFill>
          <a:blip r:embed="rId4" cstate="print"/>
          <a:srcRect t="11952" b="6379"/>
          <a:stretch>
            <a:fillRect/>
          </a:stretch>
        </p:blipFill>
        <p:spPr bwMode="auto">
          <a:xfrm>
            <a:off x="4071934" y="1928802"/>
            <a:ext cx="4786346" cy="2928958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179512" y="4869160"/>
            <a:ext cx="4021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Centro comercial Bonarka, Cracovia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7164288" y="486916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</a:t>
            </a:r>
            <a:r>
              <a:rPr lang="pl-PL" dirty="0" smtClean="0"/>
              <a:t>orre Eiffel, Paris</a:t>
            </a:r>
            <a:endParaRPr lang="es-ES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572364" y="64886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FORMAS _17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6500834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Grupo Buenos Aires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428596" y="357166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MOVILIDAD</a:t>
            </a:r>
            <a:endParaRPr lang="es-ES" sz="3600" dirty="0">
              <a:solidFill>
                <a:schemeClr val="accent6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7410" name="Picture 2" descr="C:\Users\Albita\Desktop\arquitectura\TERCERO\Urbanismo\story board 16-10-2012\roma - PLAZAS sentido.jpg"/>
          <p:cNvPicPr>
            <a:picLocks noChangeAspect="1" noChangeArrowheads="1"/>
          </p:cNvPicPr>
          <p:nvPr/>
        </p:nvPicPr>
        <p:blipFill>
          <a:blip r:embed="rId3" cstate="print"/>
          <a:srcRect l="5653" r="9557"/>
          <a:stretch>
            <a:fillRect/>
          </a:stretch>
        </p:blipFill>
        <p:spPr bwMode="auto">
          <a:xfrm>
            <a:off x="285720" y="1557356"/>
            <a:ext cx="3214710" cy="3800470"/>
          </a:xfrm>
          <a:prstGeom prst="rect">
            <a:avLst/>
          </a:prstGeom>
          <a:noFill/>
        </p:spPr>
      </p:pic>
      <p:pic>
        <p:nvPicPr>
          <p:cNvPr id="17411" name="Picture 3" descr="C:\Users\Albita\Desktop\arquitectura\TERCERO\Urbanismo\story board 16-10-2012\roma- PLAZAS sentido2.jpg"/>
          <p:cNvPicPr>
            <a:picLocks noChangeAspect="1" noChangeArrowheads="1"/>
          </p:cNvPicPr>
          <p:nvPr/>
        </p:nvPicPr>
        <p:blipFill>
          <a:blip r:embed="rId4" cstate="print"/>
          <a:srcRect l="2666" r="4031"/>
          <a:stretch>
            <a:fillRect/>
          </a:stretch>
        </p:blipFill>
        <p:spPr bwMode="auto">
          <a:xfrm>
            <a:off x="3643305" y="1571612"/>
            <a:ext cx="5307791" cy="3786214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1214414" y="557214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Plaza del </a:t>
            </a:r>
            <a:r>
              <a:rPr lang="es-ES" dirty="0" err="1" smtClean="0"/>
              <a:t>Popolo</a:t>
            </a:r>
            <a:r>
              <a:rPr lang="es-ES" dirty="0" smtClean="0"/>
              <a:t>, Roma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6143636" y="5572140"/>
            <a:ext cx="300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Plaza de San Pedro, Roma</a:t>
            </a:r>
            <a:endParaRPr lang="es-ES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572364" y="64886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FORMAS _19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6500834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Grupo Buenos Aires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642910" y="42860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Puente </a:t>
            </a:r>
            <a:r>
              <a:rPr lang="es-ES" dirty="0" err="1"/>
              <a:t>m</a:t>
            </a:r>
            <a:r>
              <a:rPr lang="es-ES" dirty="0" err="1" smtClean="0"/>
              <a:t>illau</a:t>
            </a:r>
            <a:r>
              <a:rPr lang="es-ES" dirty="0" smtClean="0"/>
              <a:t> viaducto, Francia</a:t>
            </a:r>
            <a:endParaRPr lang="es-ES" dirty="0"/>
          </a:p>
        </p:txBody>
      </p:sp>
      <p:pic>
        <p:nvPicPr>
          <p:cNvPr id="1026" name="Picture 2" descr="C:\Users\MariCarmen\Dropbox\URBANISMO\ViadudMillauS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928670"/>
            <a:ext cx="7929618" cy="526576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Albita\Dropbox\URBANISMO\2085281639_655238f450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276872"/>
            <a:ext cx="6372228" cy="3649054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7572364" y="64886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FORMAS _19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6500834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Grupo Buenos Aires</a:t>
            </a:r>
            <a:endParaRPr lang="es-ES" dirty="0"/>
          </a:p>
        </p:txBody>
      </p:sp>
      <p:pic>
        <p:nvPicPr>
          <p:cNvPr id="19458" name="Picture 2" descr="C:\Users\Albita\Dropbox\URBANISMO\2085281419_84541bdb60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04664"/>
            <a:ext cx="3343298" cy="3000396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2987824" y="587727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Swindon. Inglaterra</a:t>
            </a:r>
            <a:endParaRPr lang="es-ES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572364" y="64886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FORMAS _2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6500834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Grupo Buenos Aires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428596" y="357166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CALLES</a:t>
            </a:r>
            <a:endParaRPr lang="es-ES" sz="3600" dirty="0">
              <a:solidFill>
                <a:schemeClr val="accent6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4" name="Picture 2" descr="F:\calle de toron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928802"/>
            <a:ext cx="6429420" cy="4286279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1571604" y="1071546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“Calles como contenedores </a:t>
            </a:r>
            <a:r>
              <a:rPr lang="es-ES" dirty="0"/>
              <a:t>de la circulación de vehículos y </a:t>
            </a:r>
            <a:r>
              <a:rPr lang="es-ES" dirty="0" smtClean="0"/>
              <a:t>personas  </a:t>
            </a:r>
            <a:r>
              <a:rPr lang="es-ES" dirty="0"/>
              <a:t>y </a:t>
            </a:r>
            <a:r>
              <a:rPr lang="es-ES" dirty="0" smtClean="0"/>
              <a:t>lugar </a:t>
            </a:r>
            <a:r>
              <a:rPr lang="es-ES" dirty="0"/>
              <a:t>de </a:t>
            </a:r>
            <a:r>
              <a:rPr lang="es-ES" dirty="0" smtClean="0"/>
              <a:t>encuentro” Gustavo </a:t>
            </a:r>
            <a:r>
              <a:rPr lang="es-ES" dirty="0" err="1"/>
              <a:t>Giovannoni</a:t>
            </a:r>
            <a:endParaRPr lang="es-ES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572364" y="64886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FORMAS _20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6500834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Grupo Buenos Aires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034" y="428604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CONCLUSIÓN</a:t>
            </a:r>
            <a:endParaRPr lang="es-ES" sz="3600" dirty="0">
              <a:solidFill>
                <a:schemeClr val="accent6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857884" y="1136769"/>
            <a:ext cx="30718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 lo largo de toda la historia la sociedad ha ido evolucionando y con ella sus ciudades. Mejorando la trama urbana para facilitar la vida de los ciudadanos. En esta evolución hay una relación directa entre calles, espacios públicos y ciudadanos, siendo un elemento fundamental la convivencia de las personas en los espacios y la movilidad en ellos.  </a:t>
            </a:r>
            <a:br>
              <a:rPr lang="es-ES" dirty="0" smtClean="0"/>
            </a:br>
            <a:r>
              <a:rPr lang="es-ES" dirty="0" smtClean="0"/>
              <a:t>Por distinta que  sea la época, las ciudades o la </a:t>
            </a:r>
            <a:r>
              <a:rPr lang="es-ES" dirty="0" err="1" smtClean="0"/>
              <a:t>socidad</a:t>
            </a:r>
            <a:r>
              <a:rPr lang="es-ES" dirty="0" smtClean="0"/>
              <a:t>, ninguna  est</a:t>
            </a:r>
            <a:r>
              <a:rPr lang="es-ES" dirty="0"/>
              <a:t>á</a:t>
            </a:r>
            <a:r>
              <a:rPr lang="es-ES" dirty="0" smtClean="0"/>
              <a:t> exenta de estas formas. </a:t>
            </a:r>
          </a:p>
          <a:p>
            <a:endParaRPr lang="es-ES" dirty="0"/>
          </a:p>
        </p:txBody>
      </p:sp>
      <p:pic>
        <p:nvPicPr>
          <p:cNvPr id="2050" name="Picture 2" descr="C:\Users\MariCarmen\Dropbox\URBANISMO\ville_radie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357298"/>
            <a:ext cx="5375460" cy="44291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572364" y="64886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FORMAS _3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6500834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Grupo Buenos Aires</a:t>
            </a:r>
            <a:endParaRPr lang="es-ES" dirty="0"/>
          </a:p>
        </p:txBody>
      </p:sp>
      <p:pic>
        <p:nvPicPr>
          <p:cNvPr id="1026" name="Picture 2" descr="C:\Users\Albita\Dropbox\URBANISMO\spring_street_after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714752"/>
            <a:ext cx="4357718" cy="2542003"/>
          </a:xfrm>
          <a:prstGeom prst="rect">
            <a:avLst/>
          </a:prstGeom>
          <a:noFill/>
        </p:spPr>
      </p:pic>
      <p:pic>
        <p:nvPicPr>
          <p:cNvPr id="1027" name="Picture 3" descr="C:\Users\Albita\Dropbox\URBANISMO\spring_street_before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928670"/>
            <a:ext cx="4357718" cy="2542002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071538" y="345024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Calle como forma de disfrutar la vida y no solo para desplazarse</a:t>
            </a:r>
            <a:endParaRPr lang="es-ES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572364" y="64886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FORMAS _4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6500834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Grupo Buenos Aires</a:t>
            </a:r>
            <a:endParaRPr lang="es-ES" dirty="0"/>
          </a:p>
        </p:txBody>
      </p:sp>
      <p:pic>
        <p:nvPicPr>
          <p:cNvPr id="2050" name="Picture 2" descr="C:\Users\Albita\Dropbox\URBANISMO\ensanches relacion de ejes y cal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316150"/>
            <a:ext cx="7072362" cy="4894074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643042" y="642918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ciudad nace de la calle</a:t>
            </a:r>
            <a:endParaRPr lang="es-ES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572364" y="64886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FORMAS _5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6500834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Grupo Buenos Aires</a:t>
            </a:r>
            <a:endParaRPr lang="es-ES" dirty="0"/>
          </a:p>
        </p:txBody>
      </p:sp>
      <p:pic>
        <p:nvPicPr>
          <p:cNvPr id="4098" name="Picture 2" descr="C:\Users\Albita\Dropbox\URBANISMO\Haussman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14290"/>
            <a:ext cx="5500726" cy="625733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572364" y="64886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FORMAS _6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6500834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Grupo Buenos Aires</a:t>
            </a:r>
            <a:endParaRPr lang="es-ES" dirty="0"/>
          </a:p>
        </p:txBody>
      </p:sp>
      <p:pic>
        <p:nvPicPr>
          <p:cNvPr id="5122" name="Picture 2" descr="C:\Users\Albita\Desktop\arquitectura\TERCERO\Urbanismo\story board 16-10-2012\haussmann- CALLE- ensanche.jpg"/>
          <p:cNvPicPr>
            <a:picLocks noChangeAspect="1" noChangeArrowheads="1"/>
          </p:cNvPicPr>
          <p:nvPr/>
        </p:nvPicPr>
        <p:blipFill>
          <a:blip r:embed="rId3" cstate="print"/>
          <a:srcRect r="3226"/>
          <a:stretch>
            <a:fillRect/>
          </a:stretch>
        </p:blipFill>
        <p:spPr bwMode="auto">
          <a:xfrm>
            <a:off x="357159" y="357166"/>
            <a:ext cx="4286279" cy="2833149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4786314" y="292893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Paris de </a:t>
            </a:r>
            <a:r>
              <a:rPr lang="es-ES" dirty="0" err="1" smtClean="0"/>
              <a:t>Haussmann</a:t>
            </a:r>
            <a:endParaRPr lang="es-ES" dirty="0"/>
          </a:p>
        </p:txBody>
      </p:sp>
      <p:pic>
        <p:nvPicPr>
          <p:cNvPr id="5123" name="Picture 3" descr="C:\Users\Albita\Dropbox\URBANISMO\BARCELONA.png"/>
          <p:cNvPicPr>
            <a:picLocks noChangeAspect="1" noChangeArrowheads="1"/>
          </p:cNvPicPr>
          <p:nvPr/>
        </p:nvPicPr>
        <p:blipFill>
          <a:blip r:embed="rId4" cstate="print"/>
          <a:srcRect t="9079"/>
          <a:stretch>
            <a:fillRect/>
          </a:stretch>
        </p:blipFill>
        <p:spPr bwMode="auto">
          <a:xfrm>
            <a:off x="357158" y="3357562"/>
            <a:ext cx="4429156" cy="3063609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4714876" y="578645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Ensanche de Barcelona. Plan </a:t>
            </a:r>
            <a:r>
              <a:rPr lang="es-ES" dirty="0" err="1" smtClean="0"/>
              <a:t>Cerdá</a:t>
            </a:r>
            <a:endParaRPr lang="es-ES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572364" y="64886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FORMAS _7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6500834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Grupo Buenos Aires</a:t>
            </a:r>
            <a:endParaRPr lang="es-ES" dirty="0"/>
          </a:p>
        </p:txBody>
      </p:sp>
      <p:pic>
        <p:nvPicPr>
          <p:cNvPr id="6146" name="Picture 2" descr="C:\Users\Albita\Dropbox\URBANISMO\contrastesdecal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857232"/>
            <a:ext cx="6107047" cy="528641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286116" y="357166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Contrastes</a:t>
            </a:r>
            <a:endParaRPr lang="es-ES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572364" y="64886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FORMAS _8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6500834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Grupo Buenos Aires</a:t>
            </a:r>
            <a:endParaRPr lang="es-ES" dirty="0"/>
          </a:p>
        </p:txBody>
      </p:sp>
      <p:pic>
        <p:nvPicPr>
          <p:cNvPr id="8194" name="Picture 2" descr="C:\Users\Albita\Desktop\arquitectura\TERCERO\Urbanismo\story board 16-10-2012\tunez- CALLE contras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27131"/>
            <a:ext cx="3657600" cy="4973637"/>
          </a:xfrm>
          <a:prstGeom prst="rect">
            <a:avLst/>
          </a:prstGeom>
          <a:noFill/>
        </p:spPr>
      </p:pic>
      <p:pic>
        <p:nvPicPr>
          <p:cNvPr id="8195" name="Picture 3" descr="C:\Users\Albita\Desktop\arquitectura\TERCERO\Urbanismo\story board 16-10-2012\time square - CALLE imag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953744"/>
            <a:ext cx="3786214" cy="5047024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3357554" y="35716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Calles con imagen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214678" y="607220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Túnez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7000892" y="607220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Nueva York</a:t>
            </a:r>
            <a:endParaRPr lang="es-ES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572364" y="64886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FORMAS _9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6500834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Grupo Buenos Aires</a:t>
            </a:r>
            <a:endParaRPr lang="es-ES" dirty="0"/>
          </a:p>
        </p:txBody>
      </p:sp>
      <p:pic>
        <p:nvPicPr>
          <p:cNvPr id="9219" name="Picture 3" descr="C:\Users\Albita\Dropbox\URBANISMO\las-calles-de-venecia-a233971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928670"/>
            <a:ext cx="8302158" cy="5072098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2357422" y="357166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Canales de Venecia</a:t>
            </a:r>
            <a:endParaRPr lang="es-ES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430</Words>
  <Application>Microsoft Office PowerPoint</Application>
  <PresentationFormat>Presentación en pantalla (4:3)</PresentationFormat>
  <Paragraphs>133</Paragraphs>
  <Slides>20</Slides>
  <Notes>19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URBAN GAME 02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GAME 02</dc:title>
  <dc:creator>Albita</dc:creator>
  <cp:lastModifiedBy>MariCarmen</cp:lastModifiedBy>
  <cp:revision>37</cp:revision>
  <dcterms:created xsi:type="dcterms:W3CDTF">2012-10-14T15:40:41Z</dcterms:created>
  <dcterms:modified xsi:type="dcterms:W3CDTF">2012-10-15T22:10:18Z</dcterms:modified>
</cp:coreProperties>
</file>