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7" r:id="rId20"/>
    <p:sldId id="26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39AA4-E213-4377-A987-44F15057692D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1DC0-50E6-4FD4-B294-FC1C1D18DCE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pl-P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l-P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l-P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3ED2-9DD4-4CF4-BF46-5057DCC94DCC}" type="datetimeFigureOut">
              <a:rPr lang="pl-PL" smtClean="0"/>
              <a:pPr/>
              <a:t>2013-01-15</a:t>
            </a:fld>
            <a:endParaRPr lang="pl-P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8789-FFA5-4DBA-87D1-93D5AE3A02FF}" type="slidenum">
              <a:rPr lang="pl-PL" smtClean="0"/>
              <a:pPr/>
              <a:t>‹Nº›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plataformaarquitectura.cl/2012/02/21/clasicos-de-arquitectura-quinta-da-malagueira-alvaro-siza/secciones_acueducto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www.plataformaarquitectura.cl/2012/02/21/clasicos-de-arquitectura-quinta-da-malagueira-alvaro-siza/gva-jb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lataformaarquitectura.cl/2012/02/21/clasicos-de-arquitectura-quinta-da-malagueira-alvaro-siza/gva-jb-1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plataformaarquitectura.cl/2012/02/21/clasicos-de-arquitectura-quinta-da-malagueira-alvaro-siza/sony-dsc-24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plataformaarquitectura.cl/2012/02/21/clasicos-de-arquitectura-quinta-da-malagueira-alvaro-siza/sony-dsc-246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bg1"/>
                </a:solidFill>
              </a:rPr>
              <a:t>URBAN GAMES </a:t>
            </a:r>
            <a:endParaRPr lang="pl-PL" sz="54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PROYECTO FINAL</a:t>
            </a:r>
            <a:endParaRPr lang="pl-PL" sz="4000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508104" y="4653136"/>
            <a:ext cx="30963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BUENOS AIRES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dirty="0" smtClean="0">
                <a:solidFill>
                  <a:schemeClr val="tx1">
                    <a:tint val="75000"/>
                  </a:schemeClr>
                </a:solidFill>
              </a:rPr>
              <a:t>M</a:t>
            </a:r>
            <a:r>
              <a:rPr lang="es-ES_tradnl" sz="1600" dirty="0" smtClean="0">
                <a:solidFill>
                  <a:schemeClr val="tx1">
                    <a:tint val="75000"/>
                  </a:schemeClr>
                </a:solidFill>
              </a:rPr>
              <a:t>ª</a:t>
            </a:r>
            <a:r>
              <a:rPr lang="pl-PL" sz="1600" dirty="0" smtClean="0">
                <a:solidFill>
                  <a:schemeClr val="tx1">
                    <a:tint val="75000"/>
                  </a:schemeClr>
                </a:solidFill>
              </a:rPr>
              <a:t> CARMEN BERRAL TOLEDANO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dirty="0" smtClean="0">
                <a:solidFill>
                  <a:schemeClr val="tx1">
                    <a:tint val="75000"/>
                  </a:schemeClr>
                </a:solidFill>
              </a:rPr>
              <a:t>ALBA RUIZ SIERRA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1600" dirty="0" smtClean="0">
                <a:solidFill>
                  <a:schemeClr val="tx1">
                    <a:tint val="75000"/>
                  </a:schemeClr>
                </a:solidFill>
              </a:rPr>
              <a:t>AGNIESZKA BEBYNEK BIELANSKA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868144" y="116632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/>
                </a:solidFill>
              </a:rPr>
              <a:t>FÁBRICA NOVA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3" name="2 Imagen" descr="DSC_0109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51" y="188640"/>
            <a:ext cx="5011876" cy="4320480"/>
          </a:xfrm>
          <a:prstGeom prst="rect">
            <a:avLst/>
          </a:prstGeom>
        </p:spPr>
      </p:pic>
      <p:pic>
        <p:nvPicPr>
          <p:cNvPr id="4" name="3 Imagen" descr="DSC_0112.N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509120"/>
            <a:ext cx="6048672" cy="223131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184576" y="476672"/>
            <a:ext cx="39959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RECINTO DE LA FÁBRICA NOVA DE MANRESA, BARCELONA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DOTAR EL ESPACIO DE NUEVOS RECINTOS PÚBLICOS</a:t>
            </a: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RECUPERANDO LA GRAN NAVE CENTRAL PARA USOS TERCIARIOS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AMPLIANDO EL PARQUE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NUEVA EDIFICACIÓN DE USO RESIDENCIAL PRINCIPALMENTE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CONSTRUYENDO UN EDIFICIO SINGULAR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PROPONIENDO UN GRAN CENTRO COMERCIAL EN EL EDIFICIO PATRIMONIAL Y UN HOTEL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012160" y="908720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/>
                </a:solidFill>
              </a:rPr>
              <a:t>LA AEG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3 Imagen" descr="DSC_0116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4554" y="1412776"/>
            <a:ext cx="3369446" cy="2448272"/>
          </a:xfrm>
          <a:prstGeom prst="rect">
            <a:avLst/>
          </a:prstGeom>
        </p:spPr>
      </p:pic>
      <p:pic>
        <p:nvPicPr>
          <p:cNvPr id="3" name="2 Imagen" descr="DSC_0114.N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5904624" cy="44371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3528" y="4653136"/>
            <a:ext cx="8316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PARCELA ANTIGUAMENTE OCUPADA POR LA FÁBRICA AEG, TERRASSA, BARCELONA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NUEVOS USOS DEL ESPACIO</a:t>
            </a:r>
          </a:p>
          <a:p>
            <a:pPr lvl="0"/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PROLONGANDO UN VIAL URBANO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PROPONIENDO TRES ESPACIOS O PLAZAS BIEN DIFERENCIADOS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PROPONIENDO UN CENTRO COMERCIAL DE GRANDES DIMENSIONES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p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488832" cy="471300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971600" y="4046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ÁLVARO SIZA</a:t>
            </a:r>
          </a:p>
          <a:p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BARRIO DE LA MALAGUEIRA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59492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PLANO DE SITUACIÓN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roqu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7608"/>
            <a:ext cx="9144000" cy="54553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7648"/>
            <a:ext cx="9144000" cy="61227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357"/>
            <a:ext cx="9144000" cy="60052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static.plataformaarquitectura.cl/wp-content/uploads/2012/02/1329748536-secciones-acueductos.gif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60648"/>
            <a:ext cx="5943600" cy="280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http://static.plataformaarquitectura.cl/wp-content/uploads/2012/02/1329748522-gva-jb-528x35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140968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static.plataformaarquitectura.cl/wp-content/uploads/2012/02/1329748516-gva-jb-1-528x35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 descr="http://static.plataformaarquitectura.cl/wp-content/uploads/2012/02/1329748503-2796117226-cbf62855ba-o-469x70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764704"/>
            <a:ext cx="35718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static.plataformaarquitectura.cl/wp-content/uploads/2012/02/1329748505-2796117748-9d821135e8-o-528x35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064896" cy="54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692696"/>
            <a:ext cx="64087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/>
                </a:solidFill>
              </a:rPr>
              <a:t>ESQUEMA</a:t>
            </a:r>
          </a:p>
          <a:p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EXPLICACIÓN DEL PROYECTO FINAL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EJEMPLOS DE LOS PROYECTOS EJECUTADOS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EL CAMÍ DE LA COVA EN MANRESA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EL CLOT DE LA MEL EN BARCELONA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LA MINA EN SANT ADRIÁ DEL BESÓS Y BARCELONA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CAN MULÁ EN MOLLET DEL VALLÉS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EL ENSANCHE DE MAR EN VILANOVA I LA GELTRÚ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EL VAPOR GRAN DE TERRASSA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FÁBRICA NOVA DE MANRESA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LA AEG EN TERRASSA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 PROYECTO DE SIZA DE LA MALAGUEIRA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76672"/>
            <a:ext cx="828092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000" b="1" dirty="0" smtClean="0">
                <a:solidFill>
                  <a:schemeClr val="bg1"/>
                </a:solidFill>
              </a:rPr>
              <a:t>EN QUÉ CONSISTE EL PROYECTO?</a:t>
            </a:r>
          </a:p>
          <a:p>
            <a:pPr>
              <a:lnSpc>
                <a:spcPct val="150000"/>
              </a:lnSpc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INTERVENCIÓN URBANA SOBRE LAS CIUDADES TRATADAS EN LOS EJERCICIOS ANTERIORES</a:t>
            </a:r>
          </a:p>
          <a:p>
            <a:pPr>
              <a:lnSpc>
                <a:spcPct val="150000"/>
              </a:lnSpc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INVENTAR UN ESCENARIO DE PARTIDA</a:t>
            </a:r>
          </a:p>
          <a:p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2 Imagen" descr="terremot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80286"/>
            <a:ext cx="4392488" cy="2755864"/>
          </a:xfrm>
          <a:prstGeom prst="rect">
            <a:avLst/>
          </a:prstGeom>
        </p:spPr>
      </p:pic>
      <p:pic>
        <p:nvPicPr>
          <p:cNvPr id="4" name="3 Imagen" descr="o_Incendios-foresta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144" y="3573016"/>
            <a:ext cx="4455352" cy="27503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BIBLIOGRAF</a:t>
            </a:r>
            <a:r>
              <a:rPr lang="es-ES_tradnl" sz="2000" b="1" dirty="0" smtClean="0">
                <a:solidFill>
                  <a:schemeClr val="bg1"/>
                </a:solidFill>
              </a:rPr>
              <a:t>ÍA</a:t>
            </a:r>
          </a:p>
          <a:p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i="1" dirty="0" smtClean="0">
                <a:solidFill>
                  <a:schemeClr val="bg1">
                    <a:lumMod val="50000"/>
                  </a:schemeClr>
                </a:solidFill>
              </a:rPr>
              <a:t>Planes muy especiales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, Miquel Corominas, Joaquim Sabaté, Adolf Sotoca</a:t>
            </a:r>
          </a:p>
          <a:p>
            <a:pPr>
              <a:lnSpc>
                <a:spcPct val="150000"/>
              </a:lnSpc>
            </a:pPr>
            <a:r>
              <a:rPr lang="es-ES_tradnl" i="1" dirty="0" smtClean="0">
                <a:solidFill>
                  <a:schemeClr val="bg1">
                    <a:lumMod val="50000"/>
                  </a:schemeClr>
                </a:solidFill>
              </a:rPr>
              <a:t>Álvaro Siza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s-ES_tradnl" i="1" dirty="0" smtClean="0">
                <a:solidFill>
                  <a:schemeClr val="bg1">
                    <a:lumMod val="50000"/>
                  </a:schemeClr>
                </a:solidFill>
              </a:rPr>
              <a:t>Barrio </a:t>
            </a:r>
            <a:r>
              <a:rPr lang="es-ES_tradnl" i="1" dirty="0" smtClean="0">
                <a:solidFill>
                  <a:schemeClr val="bg1">
                    <a:lumMod val="50000"/>
                  </a:schemeClr>
                </a:solidFill>
              </a:rPr>
              <a:t>de la Malagueira,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Enrico Molteni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60648"/>
            <a:ext cx="7128792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PLANTEAR IDEAS DE REPARACIÓN, TRANSFORMACIÓN Y/O ACTUALIZACIÓN DEL ENTORNO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URBANO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USAR LA MAQUETA PARA REPRESENTAR LA INTERVENCI</a:t>
            </a:r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ÓN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s-E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ELABORAR UN PANEL A1 CON TODA LA INFORMACIÓN NECESARIA PARA EXPRESAR GRÁFICAMENTE LA PROPUESTA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INCLUIRÁ UNA PEQUEÑA MEMORIA DEL PROYECTO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3" name="2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700808"/>
            <a:ext cx="3815649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_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6192688" cy="4042043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04248" y="1700808"/>
            <a:ext cx="2098576" cy="3024336"/>
          </a:xfrm>
        </p:spPr>
        <p:txBody>
          <a:bodyPr>
            <a:noAutofit/>
          </a:bodyPr>
          <a:lstStyle/>
          <a:p>
            <a:pPr lvl="0" algn="l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BARRIO DE LAS ESCODINES, NÚCLEO ANTIGUO DE MANRESA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REFORMA DE PEQUEÑAS DIMENSIONES, DEL FRAGMENTO DEL SECTOR SITUADO AL ESTE DEL CASCO ANTIGUO Y SEPARADO DE ÉSTE POR UNA FUERTE DEPRESIÓN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OBJETIVOS: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AIREAR EL TEJIDO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RENOVAR EL ESPACIO RESIDENCIALMENTE</a:t>
            </a:r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548680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_tradn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CAMÍ DE LA COVA</a:t>
            </a:r>
            <a:endParaRPr kumimoji="0" lang="es-ES_tradnl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5257562"/>
            <a:ext cx="698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ESPACIOS LIBRES ALREDEDOR DE LA FÁBRICA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DEFINIENDO NUEVOS RECORRIDOS PEATONALES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CAMBIANDO EL USO AL USO SOCIAL Y RESIDENCIAL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CONSTRUYENDO UNA PASARELA (MEJORA LA ACCESIBILIDAD, DA CONTINUIDAD)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CAMÍ DE LA COVA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EL CLOT DE LA MEL</a:t>
            </a: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220486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EL CLOT DE LA MEL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7" name="6 Imagen" descr="DSC_0087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0648"/>
            <a:ext cx="5400600" cy="3905105"/>
          </a:xfrm>
          <a:prstGeom prst="rect">
            <a:avLst/>
          </a:prstGeom>
        </p:spPr>
      </p:pic>
      <p:pic>
        <p:nvPicPr>
          <p:cNvPr id="6" name="5 Imagen" descr="DSC_0085.N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861048"/>
            <a:ext cx="3779912" cy="276165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139952" y="4293096"/>
            <a:ext cx="5184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OBJETIVOS: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REDUCIR LA DENSIDAD Y CONSEGUIR MÁS ESPACIOS LIBRES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PROLONGANDO LAS CALLES BILBAO Y ANDRADE DEL ENSANCHE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AMPLIANDO LA CALLE MONTURIOL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DESTINANDO UNA MANZANA ENTERA A PARQUE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DOS PLAZAS NUEVAS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2708920"/>
            <a:ext cx="3275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BARCELONA, DISTRITO DE SANT MARTÍ </a:t>
            </a:r>
            <a:r>
              <a:rPr lang="pl-PL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DE PROVENÇALS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88640"/>
            <a:ext cx="43924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/>
                </a:solidFill>
              </a:rPr>
              <a:t>LA MINA EN SANT ADRIÁ DEL BESÓS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3" name="2 Imagen" descr="DSC_0090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4545311" cy="567768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64088" y="1052736"/>
            <a:ext cx="35283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BARCELONA, BARRIO DE LA MINA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OBJETIVOS: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CAMBIAR LA CONDICIÓN DE AISLAMIENTO DEL BARRIO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DOTARLO DE LAS CONDICIONES NORMALES DE CONTINUIDAD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INTRODUCIENDO UN BOULEVARD DE 40M DE ANCHURA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SITUANDO LAS ACTIVIDADES DE CARÁCTER CENTRAL SOBRE EL NUEVO VIAL (COMERCIOS, EQUIPAMIENTOS DE SEGURIDAD)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FRAGMENTANDO ALGUNOS BLOQUES (SE OBTIENE UNA ESCALA MÁS DOMÉSTICA DE LOS ESPACIOS Y UNA MAYOR ACCESIBILIDAD PEATONAL A LOS ESPACIOS INTERIORES)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260648"/>
            <a:ext cx="446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/>
                </a:solidFill>
              </a:rPr>
              <a:t>CAN MULÁ EN MOLLET DEL VALLÉS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4" name="3 Imagen" descr="DSC_0099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365104"/>
            <a:ext cx="4139952" cy="204219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300192" y="330324"/>
            <a:ext cx="284380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MOLLET DEL VALLÉS, BARCELONA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OBJETIVOS: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ESPACIO CON MEZCLA DE LAS ACTIVIDADES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ORDENAR LA CIRCULACIÓN PEATONAL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DAR CONTINUIDAD AL CENTRO URBANO</a:t>
            </a: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CONSTRUYENDO NUEVO MERCADO DE COMESTIBLES, NUEVO CENTRO COMERCIAL, CONJUNTO DE MULTICINES, GRAN APARCAMIENTO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EMPLAZANDO EL NUEVO AYUNTAMIENTO EN PARTE DEL TECHO TERCIARIO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INTRODUCIENDO UN PARQUE NUEVO Y APARCAMIENTO SUBTERRÁNEO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UNA GRAN ACERA SOBRE LA AVENIDA DE LA LIBERTAD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3" name="2 Imagen" descr="DSC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5688632" cy="36331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04664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/>
                </a:solidFill>
              </a:rPr>
              <a:t>EL ENSANCHE DE MAR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3" name="2 Imagen" descr="DSC_0101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3103"/>
            <a:ext cx="5270925" cy="4466257"/>
          </a:xfrm>
          <a:prstGeom prst="rect">
            <a:avLst/>
          </a:prstGeom>
        </p:spPr>
      </p:pic>
      <p:pic>
        <p:nvPicPr>
          <p:cNvPr id="4" name="3 Imagen" descr="DSC_0105.N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6632"/>
            <a:ext cx="4067944" cy="262484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472608" y="2906355"/>
            <a:ext cx="37079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PROPONIENDO UN GRAN PARQUE URBANO CON EQUIPAMIENTOS IMPORTANTES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ESPACIOS PÚBLICOS 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PROLONGANDO CUATRO CALLES DE LA TRAMA DE VILANOVA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ORDENANDO LA EDIFICACIÓN PERIMETRALMENTE A LOS ESPACIOS LIBRES CON LAS ALTURAS EN FUNCIÓN DE LAS DIMENSIONES DE ESOS ESPACIOS O LOS VIALES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PROPONIENDO EN LA PARTE SUPERIOR UN FRENTE LINEAL DE ACTIVIDADES TERCIARIAS Y LÚDICAS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1052736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VILANOVA I LA GELTRÚ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DIVERSIFICAR EL ESPACIO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764704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000" b="1" dirty="0" smtClean="0">
                <a:solidFill>
                  <a:schemeClr val="bg1"/>
                </a:solidFill>
              </a:rPr>
              <a:t>EL VAPOR GRAN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3" name="2 Imagen" descr="DSC_0107.N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921350" cy="486915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64088" y="3356987"/>
            <a:ext cx="3707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LOCALIZACIÓN: 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TERRASSA, DENTRO DE LA GRAN PASTILLA INDUSTRIAL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OBJETIVO: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CENTRALIZAR Y VARIAR EL ESPACIO</a:t>
            </a:r>
          </a:p>
          <a:p>
            <a:pPr lvl="0"/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</a:rPr>
              <a:t>COMO SE CONSIGUE:</a:t>
            </a:r>
            <a:endParaRPr lang="pl-PL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PLAZA CENTRAL DE GRANDES DIMENSIONES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CREANDO UN RECORRIDO PARA PEATONES ALTERNATIVO AL DE LAS CALLES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sz="1600" dirty="0" smtClean="0">
                <a:solidFill>
                  <a:schemeClr val="bg1">
                    <a:lumMod val="50000"/>
                  </a:schemeClr>
                </a:solidFill>
              </a:rPr>
              <a:t>GENERANDO UN CONJUNTO DE ESPACIOS Y PLAZAS QUE ARTICULAN EL RECORRIDO</a:t>
            </a:r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5" name="4 Imagen" descr="DSC_0108.N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962456" cy="2925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676</Words>
  <Application>Microsoft Office PowerPoint</Application>
  <PresentationFormat>Presentación en pantalla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URBAN GAMES </vt:lpstr>
      <vt:lpstr>Diapositiva 2</vt:lpstr>
      <vt:lpstr>Diapositiva 3</vt:lpstr>
      <vt:lpstr>LOCALIZACIÓN:  BARRIO DE LAS ESCODINES, NÚCLEO ANTIGUO DE MANRESA REFORMA DE PEQUEÑAS DIMENSIONES, DEL FRAGMENTO DEL SECTOR SITUADO AL ESTE DEL CASCO ANTIGUO Y SEPARADO DE ÉSTE POR UNA FUERTE DEPRESIÓN OBJETIVOS: AIREAR EL TEJIDO RENOVAR EL ESPACIO RESIDENCIALMENTE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GAMES</dc:title>
  <dc:creator>Agnieszka</dc:creator>
  <cp:lastModifiedBy>Agnieszka</cp:lastModifiedBy>
  <cp:revision>39</cp:revision>
  <dcterms:created xsi:type="dcterms:W3CDTF">2013-01-13T00:42:49Z</dcterms:created>
  <dcterms:modified xsi:type="dcterms:W3CDTF">2013-01-15T02:56:42Z</dcterms:modified>
</cp:coreProperties>
</file>