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68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 snapToGrid="0" snapToObjects="1">
      <p:cViewPr varScale="1">
        <p:scale>
          <a:sx n="84" d="100"/>
          <a:sy n="8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761477" y="877607"/>
            <a:ext cx="7356398" cy="565662"/>
          </a:xfrm>
        </p:spPr>
        <p:txBody>
          <a:bodyPr>
            <a:noAutofit/>
          </a:bodyPr>
          <a:lstStyle/>
          <a:p>
            <a:r>
              <a:rPr lang="es-ES" sz="1600" dirty="0" smtClean="0">
                <a:latin typeface="Century Gothic"/>
                <a:cs typeface="Century Gothic"/>
              </a:rPr>
              <a:t>La teor</a:t>
            </a:r>
            <a:r>
              <a:rPr lang="es-ES" sz="1600" dirty="0" smtClean="0">
                <a:latin typeface="Century Gothic"/>
                <a:cs typeface="Century Gothic"/>
              </a:rPr>
              <a:t>ía de los tres imanes</a:t>
            </a:r>
            <a:br>
              <a:rPr lang="es-ES" sz="1600" dirty="0" smtClean="0">
                <a:latin typeface="Century Gothic"/>
                <a:cs typeface="Century Gothic"/>
              </a:rPr>
            </a:br>
            <a:endParaRPr lang="es-ES" sz="1600" dirty="0">
              <a:latin typeface="Century Gothic"/>
              <a:cs typeface="Century Gothic"/>
            </a:endParaRPr>
          </a:p>
        </p:txBody>
      </p:sp>
      <p:pic>
        <p:nvPicPr>
          <p:cNvPr id="4" name="Imagen 3" descr="02 tres ima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43" y="1417638"/>
            <a:ext cx="7771944" cy="544036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73980" y="417950"/>
            <a:ext cx="509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/>
                <a:cs typeface="Century Gothic"/>
              </a:rPr>
              <a:t>PR</a:t>
            </a:r>
            <a:r>
              <a:rPr lang="es-ES" dirty="0" smtClean="0">
                <a:latin typeface="Century Gothic"/>
                <a:cs typeface="Century Gothic"/>
              </a:rPr>
              <a:t>ÁCTICA PARA EL URBANISMO PARTICULAR</a:t>
            </a:r>
            <a:endParaRPr lang="es-E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455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15174424_10154745510293351_95530237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725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Conjuntos urbanos y edificios individuales</a:t>
            </a:r>
            <a:endParaRPr lang="es-ES" dirty="0"/>
          </a:p>
        </p:txBody>
      </p:sp>
      <p:pic>
        <p:nvPicPr>
          <p:cNvPr id="4" name="Marcador de contenido 3" descr="15226446_10154745511053351_154208063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096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15218603_10154745510288351_2003814388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4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05 Fulh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2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2016_02_13_Garden City_Howard esquema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5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740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2016_02_13_Garden City_Howard esquema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597"/>
            <a:ext cx="9144000" cy="57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15216154_10154745530328351_1045996280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b="1090"/>
          <a:stretch>
            <a:fillRect/>
          </a:stretch>
        </p:blipFill>
        <p:spPr>
          <a:xfrm rot="16200000">
            <a:off x="457200" y="1600200"/>
            <a:ext cx="8229600" cy="4525963"/>
          </a:xfrm>
        </p:spPr>
      </p:pic>
      <p:sp>
        <p:nvSpPr>
          <p:cNvPr id="5" name="CuadroTexto 4"/>
          <p:cNvSpPr txBox="1"/>
          <p:nvPr/>
        </p:nvSpPr>
        <p:spPr>
          <a:xfrm>
            <a:off x="1330586" y="876856"/>
            <a:ext cx="290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INTENCION DEL URBANISMO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954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6_02_13_Garden City_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14"/>
            <a:ext cx="9144000" cy="66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3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93261" y="727814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entury Gothic"/>
                <a:cs typeface="Century Gothic"/>
              </a:rPr>
              <a:t>La ciudad jardín</a:t>
            </a:r>
            <a:br>
              <a:rPr lang="es-ES" dirty="0" smtClean="0">
                <a:latin typeface="Century Gothic"/>
                <a:cs typeface="Century Gothic"/>
              </a:rPr>
            </a:br>
            <a:endParaRPr lang="es-ES" dirty="0">
              <a:latin typeface="Century Gothic"/>
              <a:cs typeface="Century Gothic"/>
            </a:endParaRPr>
          </a:p>
        </p:txBody>
      </p:sp>
      <p:pic>
        <p:nvPicPr>
          <p:cNvPr id="4" name="Imagen 3" descr="b21bc566-8dce-43a5-864e-c660f898434dimage3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29" y="1514862"/>
            <a:ext cx="7246871" cy="534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city-gro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5" b="17725"/>
          <a:stretch>
            <a:fillRect/>
          </a:stretch>
        </p:blipFill>
        <p:spPr>
          <a:xfrm>
            <a:off x="-141846" y="996650"/>
            <a:ext cx="9327040" cy="5129513"/>
          </a:xfrm>
        </p:spPr>
      </p:pic>
    </p:spTree>
    <p:extLst>
      <p:ext uri="{BB962C8B-B14F-4D97-AF65-F5344CB8AC3E}">
        <p14:creationId xmlns:p14="http://schemas.microsoft.com/office/powerpoint/2010/main" val="93999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entury Gothic"/>
                <a:cs typeface="Century Gothic"/>
              </a:rPr>
              <a:t>Primera idea</a:t>
            </a:r>
            <a:endParaRPr lang="es-ES" dirty="0">
              <a:latin typeface="Century Gothic"/>
              <a:cs typeface="Century Gothic"/>
            </a:endParaRPr>
          </a:p>
        </p:txBody>
      </p:sp>
      <p:pic>
        <p:nvPicPr>
          <p:cNvPr id="4" name="Imagen 3" descr="05 Fulh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4102"/>
            <a:ext cx="6329109" cy="44303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915996"/>
            <a:ext cx="827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/>
                <a:cs typeface="Century Gothic"/>
              </a:rPr>
              <a:t>Vivificar la ciudad Del arte publico como </a:t>
            </a:r>
            <a:r>
              <a:rPr lang="es-ES" dirty="0" err="1" smtClean="0">
                <a:latin typeface="Century Gothic"/>
                <a:cs typeface="Century Gothic"/>
              </a:rPr>
              <a:t>expresion</a:t>
            </a:r>
            <a:r>
              <a:rPr lang="es-ES" dirty="0" smtClean="0">
                <a:latin typeface="Century Gothic"/>
                <a:cs typeface="Century Gothic"/>
              </a:rPr>
              <a:t> de la vida cotidiana</a:t>
            </a:r>
            <a:endParaRPr lang="es-E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495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2016_02_13_Letchworth_aere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 b="19805"/>
          <a:stretch>
            <a:fillRect/>
          </a:stretch>
        </p:blipFill>
        <p:spPr>
          <a:xfrm>
            <a:off x="0" y="0"/>
            <a:ext cx="9137820" cy="5025449"/>
          </a:xfrm>
        </p:spPr>
      </p:pic>
      <p:sp>
        <p:nvSpPr>
          <p:cNvPr id="5" name="CuadroTexto 4"/>
          <p:cNvSpPr txBox="1"/>
          <p:nvPr/>
        </p:nvSpPr>
        <p:spPr>
          <a:xfrm>
            <a:off x="0" y="5025449"/>
            <a:ext cx="5560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entury Gothic"/>
                <a:cs typeface="Century Gothic"/>
              </a:rPr>
              <a:t>Estimular las relaciones humana</a:t>
            </a:r>
          </a:p>
          <a:p>
            <a:r>
              <a:rPr lang="es-ES" dirty="0" smtClean="0">
                <a:latin typeface="Century Gothic"/>
                <a:cs typeface="Century Gothic"/>
              </a:rPr>
              <a:t>El emplazamiento como generador de la forma</a:t>
            </a:r>
          </a:p>
          <a:p>
            <a:endParaRPr lang="es-E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107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5151231_10154745511048351_124167991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" y="-1"/>
            <a:ext cx="9139790" cy="63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8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15211708_10154745511038351_1391130827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>
          <a:xfrm>
            <a:off x="-1" y="0"/>
            <a:ext cx="9236469" cy="5079702"/>
          </a:xfrm>
        </p:spPr>
      </p:pic>
    </p:spTree>
    <p:extLst>
      <p:ext uri="{BB962C8B-B14F-4D97-AF65-F5344CB8AC3E}">
        <p14:creationId xmlns:p14="http://schemas.microsoft.com/office/powerpoint/2010/main" val="182502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doce casas por acre</a:t>
            </a:r>
            <a:endParaRPr lang="es-ES" dirty="0"/>
          </a:p>
        </p:txBody>
      </p:sp>
      <p:pic>
        <p:nvPicPr>
          <p:cNvPr id="4" name="Marcador de contenido 3" descr="15218474_10154745511043351_46144724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894348"/>
      </p:ext>
    </p:extLst>
  </p:cSld>
  <p:clrMapOvr>
    <a:masterClrMapping/>
  </p:clrMapOvr>
</p:sld>
</file>

<file path=ppt/theme/theme1.xml><?xml version="1.0" encoding="utf-8"?>
<a:theme xmlns:a="http://schemas.openxmlformats.org/drawingml/2006/main" name=" Neg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24</TotalTime>
  <Words>52</Words>
  <Application>Microsoft Macintosh PowerPoint</Application>
  <PresentationFormat>Presentación en pantalla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 Negro </vt:lpstr>
      <vt:lpstr>La teoría de los tres imanes </vt:lpstr>
      <vt:lpstr>Presentación de PowerPoint</vt:lpstr>
      <vt:lpstr>La ciudad jardín </vt:lpstr>
      <vt:lpstr>Presentación de PowerPoint</vt:lpstr>
      <vt:lpstr>Primera idea</vt:lpstr>
      <vt:lpstr>Presentación de PowerPoint</vt:lpstr>
      <vt:lpstr>Presentación de PowerPoint</vt:lpstr>
      <vt:lpstr>Presentación de PowerPoint</vt:lpstr>
      <vt:lpstr>Las doce casas por acre</vt:lpstr>
      <vt:lpstr>Presentación de PowerPoint</vt:lpstr>
      <vt:lpstr>Conjuntos urbanos y edificios individuales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teoría de los tres imanes </dc:title>
  <dc:creator>Laura Rodriguez</dc:creator>
  <cp:lastModifiedBy>Laura Rodriguez</cp:lastModifiedBy>
  <cp:revision>3</cp:revision>
  <dcterms:created xsi:type="dcterms:W3CDTF">2016-11-23T17:02:07Z</dcterms:created>
  <dcterms:modified xsi:type="dcterms:W3CDTF">2016-11-23T17:26:37Z</dcterms:modified>
</cp:coreProperties>
</file>