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26FC2-775B-43E4-A9BA-0D81CB838939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1536-1844-44EF-908D-CF1AB87D48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Carmen\Desktop\URBANISTICA\articulo03\video3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Carmen\Desktop\URBANISTICA\articulo03\videobarcelona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Carmen\Desktop\URBANISTICA\articulo03\debate2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MariCarmen\Desktop\URBANISTICA\articulo03\DIAPOSITI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538" y="0"/>
            <a:ext cx="969653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MariCarmen\Desktop\URBANISTICA\articulo03\Untitle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C:\Users\MariCarmen\Desktop\URBANISTICA\articulo03\Untitle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MariCarmen\Desktop\URBANISTICA\articulo03\Untitle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154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MariCarmen\Desktop\URBANISTICA\articulo03\DIAPOSITI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536" y="0"/>
            <a:ext cx="9191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MariCarmen\Desktop\URBANISTICA\articulo03\Untitle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MariCarmen\Desktop\URBANISTICA\articulo03\Untitled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254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barcelo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Carmen\Desktop\URBANISTICA\articulo03\sdigjsd´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MariCarmen\Desktop\URBANISTICA\articulo03\tusuisd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bate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C:\Users\MariCarmen\Desktop\URBANISTICA\articulo03\Untitle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Presentación en pantalla (4:3)</PresentationFormat>
  <Paragraphs>0</Paragraphs>
  <Slides>13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MariCarmen</dc:creator>
  <cp:lastModifiedBy>MariCarmen</cp:lastModifiedBy>
  <cp:revision>16</cp:revision>
  <dcterms:created xsi:type="dcterms:W3CDTF">2012-11-10T21:19:46Z</dcterms:created>
  <dcterms:modified xsi:type="dcterms:W3CDTF">2012-11-20T00:23:42Z</dcterms:modified>
</cp:coreProperties>
</file>