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5" r:id="rId4"/>
    <p:sldId id="256" r:id="rId5"/>
    <p:sldId id="266" r:id="rId6"/>
    <p:sldId id="257" r:id="rId7"/>
    <p:sldId id="258" r:id="rId8"/>
    <p:sldId id="267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182D5-43D6-41EB-A3FA-CBDFACFEBAF6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5579-0CC7-4E37-946B-C50E234FA9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5579-0CC7-4E37-946B-C50E234FA9E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CF02-054E-47B3-AEDA-1E1A9C104607}" type="datetimeFigureOut">
              <a:rPr lang="es-ES" smtClean="0"/>
              <a:pPr/>
              <a:t>07/12/2012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4490-2821-4362-8887-FA74BD7ABF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000" b="1" dirty="0" smtClean="0"/>
              <a:t>DEBATE</a:t>
            </a:r>
            <a:r>
              <a:rPr lang="es-ES" dirty="0" smtClean="0"/>
              <a:t> 		</a:t>
            </a:r>
            <a:r>
              <a:rPr lang="es-ES" dirty="0" err="1" smtClean="0"/>
              <a:t>Urban</a:t>
            </a:r>
            <a:r>
              <a:rPr lang="es-ES" dirty="0" smtClean="0"/>
              <a:t> </a:t>
            </a:r>
            <a:r>
              <a:rPr lang="es-ES" dirty="0" err="1" smtClean="0"/>
              <a:t>Games</a:t>
            </a:r>
            <a:r>
              <a:rPr lang="es-ES" dirty="0" smtClean="0"/>
              <a:t> -04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12160" y="5301208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CELIA CHOCANO CASARES</a:t>
            </a:r>
          </a:p>
          <a:p>
            <a:r>
              <a:rPr lang="es-ES" sz="1600" dirty="0" smtClean="0"/>
              <a:t>CRISTINA ÚNICA MUÑOZ</a:t>
            </a:r>
          </a:p>
          <a:p>
            <a:r>
              <a:rPr lang="es-ES" sz="1600" dirty="0" smtClean="0"/>
              <a:t>ESTEFANÍA SALINAS AZNAR</a:t>
            </a:r>
          </a:p>
          <a:p>
            <a:r>
              <a:rPr lang="es-ES" sz="1600" dirty="0" smtClean="0"/>
              <a:t>RICCARDO MAROSO</a:t>
            </a:r>
          </a:p>
          <a:p>
            <a:pPr algn="r"/>
            <a:r>
              <a:rPr lang="es-ES" sz="1600" dirty="0" smtClean="0"/>
              <a:t>GRUPO I</a:t>
            </a:r>
            <a:endParaRPr lang="es-E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D:\debate1\corb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4968552" cy="4327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D:\debate1\mi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5760640" cy="3269552"/>
          </a:xfrm>
          <a:prstGeom prst="rect">
            <a:avLst/>
          </a:prstGeom>
          <a:noFill/>
        </p:spPr>
      </p:pic>
      <p:pic>
        <p:nvPicPr>
          <p:cNvPr id="5123" name="Picture 3" descr="D:\debate1\mies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314364"/>
            <a:ext cx="5760640" cy="3410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D:\debate1\mies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6400801" cy="3419475"/>
          </a:xfrm>
          <a:prstGeom prst="rect">
            <a:avLst/>
          </a:prstGeom>
          <a:noFill/>
        </p:spPr>
      </p:pic>
      <p:pic>
        <p:nvPicPr>
          <p:cNvPr id="6147" name="Picture 3" descr="D:\debate1\mi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8640"/>
            <a:ext cx="6590381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7667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“</a:t>
            </a:r>
            <a:r>
              <a:rPr lang="es-ES" sz="2400" b="1" i="1" dirty="0" smtClean="0"/>
              <a:t>ON TYPOLOGY</a:t>
            </a:r>
            <a:r>
              <a:rPr lang="es-ES" sz="2400" b="1" dirty="0" smtClean="0"/>
              <a:t>”</a:t>
            </a:r>
          </a:p>
          <a:p>
            <a:r>
              <a:rPr lang="es-ES" sz="2400" b="1" dirty="0" smtClean="0"/>
              <a:t>RAFAEL MONEO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572000" y="2636912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i="1" dirty="0" smtClean="0"/>
              <a:t>“Preguntarse </a:t>
            </a:r>
            <a:r>
              <a:rPr lang="es-ES" i="1" dirty="0" smtClean="0"/>
              <a:t>acerca de cuál sea el significado de la noción de tipo en arquitectura es tanto como preguntarse cuál sea la naturaleza de la obra de arquitectura: paso obligado para poder definir la disciplina y poder establecer una teoría que de soporte a la práctica profesional en que aquella se prolonga; dicho de otro modo, responder a la primera y fundamental pregunta, ¿qué clase de objeto es una obra de arquitectura? Lleva, sin otra alternativa, a considerar qué entendemos por tipo </a:t>
            </a:r>
            <a:r>
              <a:rPr lang="es-ES" i="1" dirty="0" smtClean="0"/>
              <a:t>[…]”</a:t>
            </a:r>
            <a:endParaRPr lang="es-ES" i="1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¿La tipología de la obra arquitectónica prima sobre el contexto</a:t>
            </a:r>
            <a:br>
              <a:rPr lang="es-ES" sz="3600" dirty="0" smtClean="0"/>
            </a:br>
            <a:r>
              <a:rPr lang="es-ES" sz="3600" dirty="0" smtClean="0"/>
              <a:t>o</a:t>
            </a:r>
            <a:br>
              <a:rPr lang="es-ES" sz="3600" dirty="0" smtClean="0"/>
            </a:br>
            <a:r>
              <a:rPr lang="es-ES" sz="3600" dirty="0" smtClean="0"/>
              <a:t>el contexto determina la tipología de la obra?</a:t>
            </a:r>
            <a:endParaRPr lang="es-E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D:\debate1\aires mat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1296"/>
            <a:ext cx="4067944" cy="4067944"/>
          </a:xfrm>
          <a:prstGeom prst="rect">
            <a:avLst/>
          </a:prstGeom>
          <a:noFill/>
        </p:spPr>
      </p:pic>
      <p:pic>
        <p:nvPicPr>
          <p:cNvPr id="1027" name="Picture 3" descr="D:\debate1\casa de la casc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579" y="1556792"/>
            <a:ext cx="4967421" cy="409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¿La tipología marca que la forma va ligada al uso</a:t>
            </a:r>
            <a:br>
              <a:rPr lang="es-ES" sz="3600" dirty="0" smtClean="0"/>
            </a:br>
            <a:r>
              <a:rPr lang="es-ES" sz="3600" dirty="0" smtClean="0"/>
              <a:t>o</a:t>
            </a:r>
            <a:br>
              <a:rPr lang="es-ES" sz="3600" dirty="0" smtClean="0"/>
            </a:br>
            <a:r>
              <a:rPr lang="es-ES" sz="3600" dirty="0" smtClean="0"/>
              <a:t>ambos conceptos no están ligados?</a:t>
            </a:r>
            <a:endParaRPr lang="es-E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D:\debate1\plaza toros gran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97275" y="-3428856"/>
            <a:ext cx="1054075" cy="790556"/>
          </a:xfrm>
          <a:prstGeom prst="rect">
            <a:avLst/>
          </a:prstGeom>
          <a:noFill/>
        </p:spPr>
      </p:pic>
      <p:pic>
        <p:nvPicPr>
          <p:cNvPr id="2051" name="Picture 3" descr="D:\debate1\Plaza_de_toros_de_Gran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86601" cy="3724401"/>
          </a:xfrm>
          <a:prstGeom prst="rect">
            <a:avLst/>
          </a:prstGeom>
          <a:noFill/>
        </p:spPr>
      </p:pic>
      <p:pic>
        <p:nvPicPr>
          <p:cNvPr id="2054" name="Picture 6" descr="D:\debate1\plaza toros gran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D:\debate1\c.comercial bc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12250" cy="4005064"/>
          </a:xfrm>
          <a:prstGeom prst="rect">
            <a:avLst/>
          </a:prstGeom>
          <a:noFill/>
        </p:spPr>
      </p:pic>
      <p:pic>
        <p:nvPicPr>
          <p:cNvPr id="3075" name="Picture 3" descr="D:\debate1\centro comercial bcl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617981"/>
            <a:ext cx="4860032" cy="3240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¿Se puede hacer una arquitectura “tipo” capaz de ser reproducida</a:t>
            </a:r>
            <a:br>
              <a:rPr lang="es-ES" sz="3600" dirty="0" smtClean="0"/>
            </a:br>
            <a:r>
              <a:rPr lang="es-ES" sz="3600" dirty="0" smtClean="0"/>
              <a:t>o</a:t>
            </a:r>
            <a:br>
              <a:rPr lang="es-ES" sz="3600" dirty="0" smtClean="0"/>
            </a:br>
            <a:r>
              <a:rPr lang="es-ES" sz="3600" dirty="0" smtClean="0"/>
              <a:t>la arquitectura debe de ser algo único y singular?</a:t>
            </a:r>
            <a:endParaRPr lang="es-E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D:\debate1\corb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67450" cy="4105275"/>
          </a:xfrm>
          <a:prstGeom prst="rect">
            <a:avLst/>
          </a:prstGeom>
          <a:noFill/>
        </p:spPr>
      </p:pic>
      <p:pic>
        <p:nvPicPr>
          <p:cNvPr id="4099" name="Picture 3" descr="D:\debate1\corbu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0988" y="1628800"/>
            <a:ext cx="3533012" cy="529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158</Words>
  <Application>Microsoft Office PowerPoint</Application>
  <PresentationFormat>Presentación en pantalla (4:3)</PresentationFormat>
  <Paragraphs>24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DEBATE   Urban Games -04</vt:lpstr>
      <vt:lpstr>Diapositiva 2</vt:lpstr>
      <vt:lpstr>¿La tipología de la obra arquitectónica prima sobre el contexto o el contexto determina la tipología de la obra?</vt:lpstr>
      <vt:lpstr>Diapositiva 4</vt:lpstr>
      <vt:lpstr>¿La tipología marca que la forma va ligada al uso o ambos conceptos no están ligados?</vt:lpstr>
      <vt:lpstr>Diapositiva 6</vt:lpstr>
      <vt:lpstr>Diapositiva 7</vt:lpstr>
      <vt:lpstr>¿Se puede hacer una arquitectura “tipo” capaz de ser reproducida o la arquitectura debe de ser algo único y singular?</vt:lpstr>
      <vt:lpstr>Diapositiva 9</vt:lpstr>
      <vt:lpstr>Diapositiva 10</vt:lpstr>
      <vt:lpstr>Diapositiva 11</vt:lpstr>
      <vt:lpstr>Diapositiva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</dc:creator>
  <cp:lastModifiedBy>Cristi</cp:lastModifiedBy>
  <cp:revision>7</cp:revision>
  <dcterms:created xsi:type="dcterms:W3CDTF">2012-11-28T17:52:02Z</dcterms:created>
  <dcterms:modified xsi:type="dcterms:W3CDTF">2012-12-07T16:08:02Z</dcterms:modified>
</cp:coreProperties>
</file>