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7BF9B6-48C5-42CE-A53F-D5A44040D438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74FC7A-8DCC-470A-9C5F-C0CDCCE595E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2934" y="404664"/>
            <a:ext cx="7416824" cy="1219200"/>
          </a:xfrm>
        </p:spPr>
        <p:txBody>
          <a:bodyPr>
            <a:normAutofit/>
          </a:bodyPr>
          <a:lstStyle/>
          <a:p>
            <a:r>
              <a:rPr lang="es-ES" dirty="0" smtClean="0"/>
              <a:t>CIUDAD DE TOLEDO </a:t>
            </a:r>
          </a:p>
          <a:p>
            <a:r>
              <a:rPr lang="es-ES" dirty="0" smtClean="0"/>
              <a:t>EDAD MEDIA – RENACENTISMO - BARROCO</a:t>
            </a:r>
            <a:endParaRPr lang="es-ES" dirty="0"/>
          </a:p>
        </p:txBody>
      </p:sp>
      <p:pic>
        <p:nvPicPr>
          <p:cNvPr id="1026" name="Picture 2" descr="C:\Users\FranciscoMiguel\Dropbox\Urbanismo\ac-tol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0" y="1772816"/>
            <a:ext cx="8382001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771713" y="5301208"/>
            <a:ext cx="553926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MARIA GALLARDO NAVARRO</a:t>
            </a:r>
          </a:p>
          <a:p>
            <a:r>
              <a:rPr lang="es-ES" dirty="0" smtClean="0"/>
              <a:t>CARLOS RUIZ PINEDA</a:t>
            </a:r>
          </a:p>
          <a:p>
            <a:r>
              <a:rPr lang="es-ES" dirty="0" smtClean="0"/>
              <a:t>FRANCISCO MIGUEL PÉREZ RAMOS</a:t>
            </a:r>
          </a:p>
          <a:p>
            <a:r>
              <a:rPr lang="es-ES" dirty="0" smtClean="0"/>
              <a:t>JANOSCH PFLIPSEN</a:t>
            </a:r>
          </a:p>
          <a:p>
            <a:r>
              <a:rPr lang="es-ES" dirty="0" smtClean="0"/>
              <a:t>JUAN CARLOS ROMAN ESCAMEZ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19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3580" y="404664"/>
            <a:ext cx="6400800" cy="492224"/>
          </a:xfrm>
        </p:spPr>
        <p:txBody>
          <a:bodyPr/>
          <a:lstStyle/>
          <a:p>
            <a:r>
              <a:rPr lang="es-ES" dirty="0" smtClean="0"/>
              <a:t>EMPLAZAMIENTO Y SITUACIÓN</a:t>
            </a:r>
            <a:endParaRPr lang="es-ES" dirty="0"/>
          </a:p>
        </p:txBody>
      </p:sp>
      <p:pic>
        <p:nvPicPr>
          <p:cNvPr id="2051" name="Picture 3" descr="C:\Users\FranciscoMiguel\Dropbox\Urbanismo\Presentación\M96JUARISTI_2 (Copiar)--644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05" y="1024105"/>
            <a:ext cx="46801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ranciscoMiguel\Dropbox\Urbanismo\Presentació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5" y="3671826"/>
            <a:ext cx="7272808" cy="27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3580" y="404664"/>
            <a:ext cx="6400800" cy="7920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ANALISIS URBANÍSTICO-HISTÓRICO</a:t>
            </a:r>
          </a:p>
          <a:p>
            <a:r>
              <a:rPr lang="es-ES" dirty="0" smtClean="0"/>
              <a:t>CASCO ANTIGUO</a:t>
            </a:r>
            <a:endParaRPr lang="es-ES" dirty="0"/>
          </a:p>
        </p:txBody>
      </p:sp>
      <p:pic>
        <p:nvPicPr>
          <p:cNvPr id="3074" name="Picture 2" descr="C:\Users\FranciscoMiguel\Dropbox\Urbanismo\Presentación\urb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6250"/>
          <a:stretch/>
        </p:blipFill>
        <p:spPr bwMode="auto">
          <a:xfrm>
            <a:off x="494626" y="1484784"/>
            <a:ext cx="57496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ciscoMiguel\Dropbox\Urbanismo\Presentación\urb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4" y="2204864"/>
            <a:ext cx="2518482" cy="29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7920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ANALISIS URBANÍSTICO-HISTÓRICO</a:t>
            </a:r>
          </a:p>
          <a:p>
            <a:r>
              <a:rPr lang="es-ES" dirty="0" smtClean="0"/>
              <a:t>TRAMA Y EDIFICACIÓN</a:t>
            </a:r>
            <a:endParaRPr lang="es-ES" dirty="0"/>
          </a:p>
        </p:txBody>
      </p:sp>
      <p:pic>
        <p:nvPicPr>
          <p:cNvPr id="4098" name="Picture 2" descr="C:\Users\FranciscoMiguel\Dropbox\Urbanismo\Presentación\urb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5" y="1275964"/>
            <a:ext cx="4767277" cy="48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ranciscoMiguel\Dropbox\Urbanismo\Presentación\urb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67209"/>
            <a:ext cx="2429810" cy="28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3580" y="404664"/>
            <a:ext cx="6400800" cy="7920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ANALISIS URBANÍSTICO-HISTÓRICO</a:t>
            </a:r>
          </a:p>
          <a:p>
            <a:r>
              <a:rPr lang="es-ES" dirty="0" smtClean="0"/>
              <a:t>USOS DE SUELO Y PROBLEMAS</a:t>
            </a:r>
            <a:endParaRPr lang="es-ES" dirty="0"/>
          </a:p>
        </p:txBody>
      </p:sp>
      <p:pic>
        <p:nvPicPr>
          <p:cNvPr id="5122" name="Picture 2" descr="C:\Users\FranciscoMiguel\Dropbox\Urbanismo\Presentación\urb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28087"/>
            <a:ext cx="42842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ranciscoMiguel\Dropbox\Urbanismo\Presentación\urb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1223"/>
            <a:ext cx="2758326" cy="27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792088"/>
          </a:xfrm>
        </p:spPr>
        <p:txBody>
          <a:bodyPr>
            <a:normAutofit/>
          </a:bodyPr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42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</TotalTime>
  <Words>48</Words>
  <Application>Microsoft Office PowerPoint</Application>
  <PresentationFormat>Presentación en pantalla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Miguel Pérez Ramos</dc:creator>
  <cp:lastModifiedBy>Francisco Miguel Pérez Ramos</cp:lastModifiedBy>
  <cp:revision>4</cp:revision>
  <dcterms:created xsi:type="dcterms:W3CDTF">2015-04-06T16:34:13Z</dcterms:created>
  <dcterms:modified xsi:type="dcterms:W3CDTF">2015-04-06T16:59:37Z</dcterms:modified>
</cp:coreProperties>
</file>