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6AD2-DA41-4394-87E0-4A932D5729EE}" type="datetimeFigureOut">
              <a:rPr lang="es-ES" smtClean="0"/>
              <a:t>17/03/2014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F706F-4DCC-4FB3-950B-221A3344D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93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AC47-D4C4-4C21-AA9D-67315AC481F7}" type="datetime1">
              <a:rPr lang="es-ES" smtClean="0"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FDA6-2811-495C-9C48-ED8BD51EAC8A}" type="datetime1">
              <a:rPr lang="es-ES" smtClean="0"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CB0-633E-41B3-8132-CB96EAD1C4DB}" type="datetime1">
              <a:rPr lang="es-ES" smtClean="0"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7F55-C409-4576-82CD-D38B6653D4C8}" type="datetime1">
              <a:rPr lang="es-ES" smtClean="0"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F9D6-4899-48C8-AF51-5261F83DFA3E}" type="datetime1">
              <a:rPr lang="es-ES" smtClean="0"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6672-C23C-420C-BA51-A82088B68B44}" type="datetime1">
              <a:rPr lang="es-ES" smtClean="0"/>
              <a:t>17/03/2014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547-6F16-449C-B949-DB47F73F13C1}" type="datetime1">
              <a:rPr lang="es-ES" smtClean="0"/>
              <a:t>17/03/2014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48FB-F2E4-4F19-935C-B4E4EFD31533}" type="datetime1">
              <a:rPr lang="es-ES" smtClean="0"/>
              <a:t>17/03/2014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DF59-A72D-459E-AB6F-C8E32B23DF73}" type="datetime1">
              <a:rPr lang="es-ES" smtClean="0"/>
              <a:t>17/03/2014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F89-605F-4F1F-B66D-B60122B221A5}" type="datetime1">
              <a:rPr lang="es-ES" smtClean="0"/>
              <a:t>17/03/2014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EEF1-1988-45A1-ABEB-475E7BD90419}" type="datetime1">
              <a:rPr lang="es-ES" smtClean="0"/>
              <a:t>17/03/2014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4937-8413-4701-AB9C-E075ADB40434}" type="datetime1">
              <a:rPr lang="es-ES" smtClean="0"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96752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Pecha </a:t>
            </a:r>
            <a:r>
              <a:rPr lang="es-ES_tradnl" sz="3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Kucha</a:t>
            </a:r>
            <a:endParaRPr lang="es-ES_tradnl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ES_tradnl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_tradnl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T3 y T4</a:t>
            </a:r>
          </a:p>
          <a:p>
            <a:pPr algn="ctr"/>
            <a:endParaRPr lang="es-ES_tradnl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ES_tradnl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ES_tradnl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ES_tradnl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_tradnl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Clásicos Modernos y Contemporáneos</a:t>
            </a:r>
          </a:p>
          <a:p>
            <a:pPr algn="ctr"/>
            <a:endParaRPr lang="es-ES_tradnl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ES_tradnl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_tradnl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Grupo F Roma</a:t>
            </a:r>
            <a:endParaRPr lang="es-E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65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clsicoscontemporneos12-13-130305102805-phpapp02/95/slide-164-1024.jpg?cb=13625012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16818"/>
          <a:stretch/>
        </p:blipFill>
        <p:spPr bwMode="auto">
          <a:xfrm>
            <a:off x="186263" y="942486"/>
            <a:ext cx="897480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04716" y="534331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Hoorn</a:t>
            </a:r>
            <a:r>
              <a:rPr lang="es-ES_tradnl" sz="1400" dirty="0" smtClean="0">
                <a:latin typeface="Century Gothic" panose="020B0502020202020204" pitchFamily="34" charset="0"/>
              </a:rPr>
              <a:t>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Quadrant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2"/>
          <a:stretch/>
        </p:blipFill>
        <p:spPr bwMode="auto">
          <a:xfrm>
            <a:off x="4615251" y="1464775"/>
            <a:ext cx="3732718" cy="20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upload.wikimedia.org/wikipedia/commons/5/50/Housing_estate_Tussendijke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7" y="869057"/>
            <a:ext cx="3622683" cy="265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RUUEhQWFRQVGBUYFxgYGBgXGBcXFRcWFxgYGBYYHCYeHB4lGhgWHy8gJCcpLCwsGB4xNTAqNSYrLCkBCQoKDgwOFw8PGCkcHBwsKSkpKSkpKSkpKSkpKSkpKSkpKSkpLCkpKSksKSwpKSksLCkpKSwsKSkpKSkpKSksKf/AABEIAL4BCgMBIgACEQEDEQH/xAAcAAABBQEBAQAAAAAAAAAAAAAEAAIDBQYBBwj/xAA/EAACAQMDAQYDBgMGBgMBAAABAhEAAyEEEjFBBQYTIlFhcYGRFCMyobHwB0JSYnLB0eHxFSQzgpLSFkOyov/EABcBAQEBAQAAAAAAAAAAAAAAAAABAgP/xAAdEQEBAQADAQADAAAAAAAAAAAAARESITECQXGB/9oADAMBAAIRAxEAPwD0TZTkt0QLVdt2qn5dUXhU4W6nroFSiNLdP2CpxZFdFselaA2yuhaL8Ol4dDNDAUghorZS2UTIGFs13wT7URspBKJkDi0a6LPvU+0V3bRLA/g+9LwPeiNorqp7UZDeDXRZonb7UgtBB4Qrhs/GidlLw6AcWRS8H2ojw6WygG8HNd8H2ogW674dFwMbQpvhCi/DpbKNSBPB96b4VGG3XDb+FFwFsPpTSKMKVw26LgMpTTaos2fahde5t23dVa4UVmCL+JiATtX3NDELpQ5T2rzvtT+JV+55U2acZ8yjxXjkQSNvzH5Vmj27eOTqdUSevin/ANq1xcnvVICal8Ln8qciRWLHWOLbArqpUirTqmDi12kK6Ko6EruynxSqhhSl4dPpUDAlc2ZqSuUDStd2V0mkDQc2iugV2KVExylXaVDCpUqVDCpUqVFKlSpUCpUqVAqVKuUHaaRTq5UoaU9KiYVPTHFJo8j/AIg9nJoru+1pU232LC4xLItzJZBb4Un8YzBlvQxkD2tqv6yP+1f/AFr3vtbsu3qLT2rq7kcZ9iMhgejAgEHoRXl2p/h52hvbZftFdx2kypInBKhYBjoK3HOx63FOQU8KacErLemqK7tpwWKdRTAldIp1KgVKlSozyKlSrkUJXaVKlRoxq6tdilUwdpUqVUKlSpUCpUqVAqVKlQKlSpUCroWkBTqBu2u7adXCaBkUop01wUHIpRXSK5QQsKBeZOKsXFBNzRKsK5Xa5RzdpUq5R08dpUqVGfSpTSrlDi7SpUqIVKlSoaVKuE0oouu0qVKhpUqVKhpUqUVyaNa7SpTSoulXVFNJj2pjatRyy/UUTU9doNu1E9Z+AJ/wqN+2FHRvoB+pozasKUVS3e89tRkovP47irxjiKCTvvaZtq3bTNmFt7rrGOTtQzj4UZaeK5FZDtX+IVjTFRfe4rMJC+CykjiQHXicc9KZ2b31GrUtprd11DbSWuLaEgBvWeCOlF1siKhu6lF5ZR8WA/U15T2z/FM2Lz2jpQzI21t1wuJ5wYM81o+wtdf1emt3w1myLoJ2i0WKgMy/i3iePShyai52zZH/ANgP92W//INeW67t/Xi64XWqVDsFJ05BIBMSBZwYrN9ud99YL922Lki27oIUAnaxWYz6VXjXatvMS0tk/dnrn+mrhbr6UpqtP7+Fc8UZE8QT7A0H2fdQs+1wx3spk58mNoHoCSP8fSIOpUqRo07SrgrtE0qVcrtDSpUiabuoh1KuE1zfQdNIUwtUOqJK0BDuBzTPtS+orO9vLd8C59nuLbvEeRnKqoO5SSdykfh3evI+WY7aFx9LZT/iVmxfWTeueOAHwwAUKV67eABg0Ho7atR6/Q/41A/bFscsufVlE/DNed9u3tHd1Wnufbkt+EUHgrubxGFwOJgxn8PB5qG9ruzW7St6rx7pvrtVLa2mCEqjW8zbB4nqOKo2ur722fFVBeHiZHhKQWaVDSV2lpCgkDHMmcUB/wDNLI1QseK/2htqeHsIyFL53AKp2meRwKyB7ydmnX+Oqap9S8ESAqyLW0eUsOUHXqagHfPRHXK66G59qZlId3CwSgUGAzAeSBgdaYNf2r/ERLOpXSst3xmNoDCBR4xCoS0nqROD8KA76/xDfQOiG14jOhcfet/K22CNsnicVmtf/ElPtCk9n2RePh/eOwdxJXad3hg4HuOOlRds/wAVdXaeBZ08xIMO2NzD+vH4Zj3q4Nd3p7c1FjTW7thFuPcNsbBbdtodGcnDEmIA4607sHUaq9o3u3t9q/8AehUCLbnaD4flZS2THXNYntr+ImvVUZXtgPHFsSPIpbLE9Sfy5oM99tc+nL/aWVlDk7VtgRKhRITH83XrUko1HdOx2nc1G7XeILOx8Myr5/Lt8ttp/q9qg709y9VqNQzWGVLJVQA1xwNwHmO0Anmsb2d3l1d0uLmpvMNpA+8YQTEHBHvVZqlvveZd91hv2gku3820Tk1rOx7BrezVPZ/2YtatubKWy5jlQst0J/CffNUHdLsfT6DU+M+tssQjiBtAhok/jPp6Vh+1+zSYKWzM7YAzCrt4jrAzRWh7CKIhXzNdt+dQINqXuKUOc4VG6fiFTINz3s1fZesuJcvasgouwC2ZwWLSSEY+3yqTsHvR2bobJW011kZiZNtmJbakwSFxG361g9B2Ch1YXWM1mwS5ZgV3AQ5Xapk5MCY9aN0Pda/fsfc2y67QoKgsN+N4LKCMQBV6F/rO9vZD3Guto3u3HaWLKIJPorXSB06UY38WLNm2qWdGVQDyqHRVUEsI2hCBkEx71itboNNbs2bc7NXbuONQW3lYDEKqiMEYBwMjrVwn8P8AVamyHtr5LhDoxKjykeXBYH3yKnQnufxdeYt6W2pJ6sxz64UT1qM/xM1Zzss59m/96oe8Wu0t28psWzYCKqFUVfM6lpcncMmR9Kk0/d+46K6nysAwkwYYSJEc1cg+g9drUtsu+QGgBo8pLMFCnM8mciKqLHadtNReW4wVlPl3Agt5QWKEnzHKghRj33UFqe9S3LRRmtglWDHxECqVBO0jcbisRBEK0e4zXn/dPtlF1269cKIqtLGAQQssWYCY8vxkgA5M5we2C5++KzfeLte7bubbbbV2qcAHJLDkg+gqQd5klZG1SJDuVSRBMhSdwEKxlgsQMCYrz896DqMm4pYNdXBU+Vb1w2zgCfuyuYyIPWoNL/8AML6XUQ3NIEPh7jcvBLyhhLt4bMJgzA6496tX72sPF8PwbuxUNsLftA3WadywWOzbzLYM157fKDU23N+2hZbKshS67+HuIJBVCs4AEfOpb9jRlWFq/Z2Its2PEtOSbo37hePgeZCCIAzgg8Cg9Jt94bh2fdTvRnbawbw2VVPhtHLEkqIkEoadpO8Lslpjp7yG6WG1khre0OfveizsMGcllHWvMG7N0RCbtRpwWUm+dkbX8O2FFvdbBCFhmYOQcyRS02g05VC2p01t3lbgRyq2UAuw1rK7jOyQ318tB6fpe9KOlttl1Rd37Q9sq33YctuU5XCNzziOQK6nerTG2tzxAEZGuhmlR4SFQz5iACyzMRIrzXTKpVSdbatu5YMqaxiLaqLhVlPijeWPhjMbZnpT/ttzYGGsG4ozm2NcG2lQgW0Ge4Q2/wAx8Q4HBoPTn7dsgfikjaSAJPnBKEjoCASD1g0253j06glr1sbQ7N5p2i24tuT/AHXIU+hMc15ld1d3dJ1a3RCkp4iXCWYsQPLn7sQpkwd4I9iruqvxc/54CBqdsaqystuUW4IcRMs8noYaDEh6Dc7x2ASNxJBuqQFY+awu66MLyo+vSada7SS6SFVxtVGlrbKNt0EjazDJgZUZGJisHccl864MviXcfbIBVbACLAuSN1zzeqc5FWXc22BdP/MLeP2exgX/ABiWyXcrOMwN4w2Digb/ABI7OFzTF3CeHZ3szMN22QEBAAnkjj0msH2t2Atrs6y91gFaVVlQlvKzkgglSOGr0XvV3j8JXS14LuubiXVLLtK7lkBgMkEQZrHt/ErUGwGRdKCJGw226HJX7yIhl+ZarAzt/uzGo0qMx3nYwZVBXzXLdsFpYEQVnAOKk1vd0DtSxZPibyF86geGJ8R5OJnkdOnzK7S78axGtFXs7LjR/wBLIAKTkt/aP0panvfrrept22vIUfJi0kwS4HT+yKCAd1d3amw270KVHjD8H/QZwQPDjkbT5uT8qc/dI/8AFBbOmum1uUfaPvAoAtBt0AbB5lC8mo7/AHu1yaoWm1EpGSLVkGWt7v6P6iD8us0IverXDVBDq3a3KSQtsSGSTlUH8x9aA/tTuW514VdLvsbtPuvHePKxQXIhwvkG7p060/vp3IveJb+x6dLo8OGZ/DO1gzQPOwxEHj1ql1neLXpqlQaq89sG0TBEMDtZgSq9QT9ai7w9pa5Lm1NVqmXYCSHuYJLYlfgKdjad6u5THT2V0dtPEDru3bCFTYd0bwRO4Jx6UR2H3OZdA6XbafamF+CIgFt3hGUG3EqeMe9YDvBf1UI1u/qZeZVbl4xC28QDiS35morlvUPpJ33zcQECWu7mLXBmOTgn4D4VRte5/cbVWrzPrSlxNjKqyX8xZDMFAOFYfOhO8/8ADa9f1Fx7N+3ZtMqBU842kKoZtqiMkNgetYrsvROWuC54xBCiXW4DG7cSA/8AcGQetVt/sVxckpcNvew/B6NETPEdSKD3TtvsC3e0B03iW7ZK2lL+Uf8ATKEn1ztP1qj7k90bPZ157r62y5NspG5EiWQkybn9iI968x7W7Ia5ta3bYluYWTG1YH79KO7M7E2WwGtFd2wPKnIk3JgjGVtiBxA6yKfgb3vl2BoddqReudo2rcW1t7Q9k/hLmZL+r+nSrrurr9B2fpVsjW2HQM7BmuWwWLHzRtaIBxXjGj7HK3HNzTtcXbc2g7kG4yFaVGY5jrVhf7LZkKCNwCKuep2s/wD/AFj50G31/ZnYdy+b7awC4z7zsuY3bi0xtbkmfkPno0789m6azbsrqBFtLYWVuMSgUbSSEzIg147d7OYNZXwkUW/xOhzc6lnlueYAAFN1OiuOEbZww3SRARQAAcnEY+VMGtur3f6NeY8//effooq+0naGiFtBbtvsCqExc/CANvIniOa811vZzNfL27VpEgQivbVR5Y43jJOYmJpyaPUQIVojocfLzVcBuj7aFuwqNF1QzE2mDeGUuCSAABBmW3ggjoYFUlvVqLsoCADK+YAgiI8+34dKh34iZ+VQKM+vH+NawaO/3i2feW4N075LAOsXAQ4CtkCCRmfU8iKPsrtA2ziQGidsSQPcjA/cjkLUAHgn8/l+dC3tsQJMen0yfjTBoe2u3EZ7V22cqFlYj8LsSN4aWmQPTOKvNN3q0rJ5vFteUbFQbltXFdn8RS1wFiSQYaACpPWsTptNOTAj2POc+3DUWnZyqBMT84mJEmpYN0e2tGFUP9oPlbxpVR47G0qAlfHlSBmF/uniqzUd7LQUALdvOT94zt4Yu25uwhVWO3/qTKmZn1NZw6WRIOZGMDETHoP3ih30jHjPsMkdeOeB6enrU4waqz3nslCHS87SS5DAC6PvAltoPkC753KCTERmjdL2lYe2p+/Z8hn+5Ba82zY+03gBsgCAIMZ9KwotkRzkTmRGY/yqdCTiJZZMQOCMnjIj8jV4way7qdOSAiOr7YDMVIBDN4phHb8bEGIxtxg0W2s0zb8Xju+0AELaMeIEEj73zQi7R/VJJgisr2bpJ+8XkHbwIJI4j/HipdP2QH3SI2/CfNM4jMQIA9DWMGxXXaYPIS+D4rsPLaME2Nic3f5VnJ5OGonsrt7TaYNdVL4CaayolLYgKdoyHOWcqSCIUxmDWKbQjkSoM9B1MzkT+davuV2MjXLk3UfxLN1GTaQ43NbhvOgBERmCM1Bie2+02O4i74i3lAMiWVFYlUbcSQVPXcZG2DGBXaLVMhlLhRjIG0kN5sHI+A6+lQ66yVuMpG0qzCD0IJBHA4pi+xius8Hqug7Ysap7F19UmlKEKbMkC957bBjlRk7k2kEkVH3n19o3rl6xrbam2oA08nbcOza0CdpPmONpzbExyML2HqrStN0OWVkNvZBG4ODlSQSMDjrQV3UBmZs7jJz7k+/wEe1ZwbTur2sr6m7dvagJtG4WyZS5929tgAWgkbg8bT+GoH7dt2O0EvrdL6cbLnhqxOCm17ZBY5DFmgyPKMxmshoroDyDmGjmeCJ+mPnUd25J+UfSmDZdg2Le5bv20KyhbvgsxAZ7dyTajeAd6LwR/MBBIq97+2LF51u2dZaULbZdlp0MkMxUkJcBzuidpjZJrzbR3o82MEHIkiPTp6UjqNxkkYEeh9uBTiPQu8Gttamxb8XU27H3niCFG8Ito/dsLZDMTg5zJgDgm+7Gs6b/AIe+nGrsOxGot+MxVTLlyCA7biF3gAz/AC49vHr92Rk5ySep4zTtNDIyHb0AkgQd4Y5bpE/WnEer9zO7VnQ3Lly5rrF8MoQDcvlLOsHLtzAHz5oPvL/DxdXqb15NfYti5thJB27URT+G4BkqenWvMUAUsoiGI6giFOBIxz19qfY0CbwWEw0sAo/CMtn0ifpTB7x3u7Ft6zRnTpfs22JtneSpjwyCcBgcx61Sdx+6I7Ovy+os3ReUpgRtKTcBkseYNeZ9vaHxW8REyxcsYXloiOOsiu6TQfdhblqCzWwdtsfhtodshRySWzyYnNQbzvL3B/4jrNRdTU2rQVktww3TGnsmQQ3EsceoPvW67o9kDR6S1pzcVzb3SwwDuuO2AT/a/Kvnu12ayht1o/gZRutEwxI49G8wz03D1ovtawCoUIQ1uEAC52zcuEwMnzMc+3tVsG21H8E7js5+02huLmBbbG4kxG73r1H7D/y/hA8WvDBjGE2THp1r5nTTH+ZAsCONvQ/iMU/WX97byPMcmJgxA68Ypg3I/gRfiPtFrj+i56RXqWk7OZLaKG/Cqjr0AFfN1kSxgnrAB/fSrZ+0WYky2TPLdc+tSyiss2FIlt3HE5M4B9skfGh/s5JIzxPr1iIEkZ+NFLJaRGOOkY5n0mPoaiLFmImF5mffrPUTB+FbDW0pJO3zDED8JAOM5+H1oRLDb4zgmehBAPJPHXmKsBeiBAO2RJ988+madc1v4ZjmfY+5oILN4BSJJMr6QYnr++elSXtZKhRMCDzwc+2OalS0lwAngKfw4JPGTGIAn95B1GnZAA0QcqR1yDPHPB+BxzQaPsa8LhyPw8ZECYGZiR069B6VYnS212ncRtmfj7jmOfaslpLhBHmIyD8T9R9fpV42tJ2AHzEbjE885/p49I56ZrNgttLtH4QuSRmYGecfE56E1IbNryQsBQQ0DkMvX5EcxwOIqTS6YpG4wNo8pkHJmZgY83Oc4jGZkZTEAjaMCMyPcZmCfj+VYEYAsQp6ZH8uMAdBghYnPUe1GfZkePvGJMNmGmSfLGQOB146CaHuoGZt0bVhzKyJABA2wFwOMcCPapNQVDEk854UGdoGIMYHGT68UBFns2yrJCq7brguB8rgkIQCDERJEeo6Vp9L2ULTNcXwk8hHlaBGD/SAMjnNef27zi5uBGCMnI/PnqY6mi+1O9OqVVVdhEEMGtjb/MQSWJHzoPPu0nPjPv3btxyxkzuM7iOs8n1mor6EH5gnrMiRx7VLql3XDAxIMY/cZFF27SKcwWJB9BHUZx7+vPFdQJp9O7SVVmxJhScesCcR1qd9JtQuTjGCDGCQwBjpIkf2qsLBAElW9RB2gyApBWJ6f1RgSDyYLom3tkEDdHOSTuaMmfyPHNBVkyR0mfbj0p94Z+h6dajs3oJ9T7fUcnmnNdzMfLjiTQJfj/nXAktI9/r/ALUTedISEAZd25gZDSSAYxBAn16GmaF13EkLwcMSOq5gETIkR8cTBoI9hJjMnHvn096Zbkcj9emf86t/GtKqMBDglgFJYDbtCKQxIgwzGPXiMUAWOJU8kLOAVUwRKj5Y9cUAaXP1/wBePpVpo9M9wnykAcyCAAQSATEiYIHrJqLT3lF0EAL6hjIVjzEKIAkR+Z9CtVfIMBtwgsQJBEzEzg+XaYHG6DkGoLbQdmILaO1p84YC6QXnCuPL5YXdzM89IIPa9uyVYW7hBz5SDKZXAuwNxAkTxj3q97uWL+oFu1aXdhvNKKigASST5jkqNsckZ9LzVfwsvELB0rERuLeKpeCOSCegiQBO48GKzPR56l0EHgCJHscYmPYUl1csPxHkDzAE4g+YnEA/vNas9w7zW7zLas/d3bwDLeuSBaZlZArghhIMNhsZ5wHZ7iXhe8K9bMjaW8NrTMFYwI3OuTBHrPQ1rYKy3pSbMnxCjzuubLjKSJwSjMoI6EiY4x5jXgsgO1/N6hwZHttM9fX4itL2v3aWwAdMdQpl9+8pI2x1tEEQdwMxWd1+ovk+a67f3nZv/wBTSBraiQNzln/mAyc85I5mMZ/KozcYYxj+2P8A1oZ9Zc4kEfBf8RUfjH+kf+Nv/KqLVYVTysABY/EZBndEYkgE/MelApfAJKxJBGYkg49c4jpU6W9jSTxG4ESWBGRA6cc8zUGrckyqyxJMwIknJHyHGOpoJGsNcA2rmecDngniM+1VV1yeQBGJMDJHHp0ozSwcDk5OS0gZPMAdfrVqVDAqSCwkmACJAYZLdcnIz0E9KKeypHMkD2kev7zRbPvtlQM85InHoDgfv4ULdEtMgknzQDHWWMfLrmcetT27fpMxxAgkEZmcCPXNQDvZK5nPESB8M/X/AFq37KvKIJMkHEH8PEmCMn3NQ2wu2HXDDPMn/uGM+2KF0lwiVPGYyDyZ6Y/Wg1ek1i7oA6kxluM4UAkTHT0o/wAcqp2EEhp2idxjET6+wEZPxrJJqoMjnj2IkYxHoKK0+qa44PBIgxkkR/TOR+/es8RobevBkQSsqGyCBxyAI9f/ACEdaWmuAuWJJYMYUZIgAmYPP754z963+I+XGwlZAMElcIeYLKPgfQmSNPcLwFXGd2MYzJJMbvf2GTyZgtNTufebcwufgTBAMZP4gSAPWoNXbF0ZMEFTMKZz6dPWevpTru9Nu4FMMY3GMttZtwwD5owTBXjApmn0ZJCyWD7iMQTtjzQeJ5461BTakqLp2gKMp8NpIxg4xGST75qYMEtmNp4z/N6mCG4OOeaBvGCYJGTzHQ4xx86JRjt86wDkypjjy/4+nxroOwIggSZ5kA8CYiBxzGYNCBTMiDkzGZGOBx+xUj3AAZM+bJAB46Rgr169D7VHdUHIefXJGOT+LOBPNAKdExJYtxPEnn2jmPhQLhpg4E5itJb0byDtgtAgiCY9vhHA4IqDUaPEAAkdBkCPQgR8/wDepsFQ36fl86n0ukEbm4PTIJHxqZbLLMqw9/1/Oni6PSZHzE9BNUE9ndhtf3+GrMqCWaQFRYOWYkAYHrJgxRCaBRbBAJmQpIABaOQMboYiMk445q67qdqI+kvaW6WRd6utxRuiQFIdeWU7BMZE8ZyP2ppdj7g+5iNqtbkrBB3Dy+YEejAHqRFYtooE7vHkuRMTCQRzxJzgSfjU19bYgfeYwWO0liBORODPHSI5obX6p9wDO24xkExCgwPL1jn5UG9+RI3MNwnPQCDHoeI/OOK1Bqux9ZatlLyXlW4CZEEHcAAQehDD36HAitbo+9GruNsS3YuOJO1bhtsQOoV2G5fcAjHNeeNHhLBSI2tgbo58w5OPhxVhobVwurI7MVicF2AjMRMAgnJjnk9c2DV6nt3UWLbW3sXLW97ry+7YxuMXZZiIkxMk49SaxPeLvO9+4WYyW4ZpZlHOG+XI9KK7b17u21yU2kkAjqxjyz8D9c+tU/gwPORjrIPTjmPpPP1fMHLfaULAuyJkglgT6wT5Tn49Kmv64OnWeZII5PBzGPWgL9qBG0N6mevT24orSMFUR6eYc/X9a3gEIpk1Ne5xxUJB9BQS6h2JlckiDkH0jBOOIqLTkkkR5oPBAEHpzyYIruqbYgAAMgg58xnJBgcEQOfpmh0ckAQQvqPn849qoL3/AM3URnpxgGeIqRXmJEjrPB+Pr8qbb1wUQZ9CIHmkz5ojPp8PY0KvaDHrg8cSBPGOOpxQGOoMQWG3hYkQSWGcAck+vNDC/wA7JLT0joeuQeB86Vq6biwDEf6560y7cuKZJmc+oGOnpzQTIGI4EZniP/GnWlzE5PtHsMD/ABoZTuYGZJ+H7FdRjuxySflgiOfiPpUFmqqpG6SPQGOn+gopLyrJXymI/LGY9fSPnzQZYEeuR196fdUsPj7T+o9qCVbbsFX8UAc5AEiDJ6Yn5kdavOz+0wqkAOQQSCQGjkRI+HUHn0XFFo2brMAADPpI9aL0esAUSodVYyh4YbpKkSOeKlBNrW+LdtqqSSRAaFDE7ACW4zEmesnmrDU95bqm4jW9ty2zgeYypFy6GUNPQBRPXYf6hUKKiXvFtPK3N1gr+F9122VLAGTt3gsRwJEYirXTdhgAu9lt0biPLME/iLFioGZPmwJJHSsUVHei5ba8z5aVBkknw2UqNqSIKTLR13tn1qBcbI+MGT7AdM/CvQT2M5Lfc27e9FLO99GUJtO5goXduILCFkTtJMGq3s3u5Ya2LlxiVlgrrcUgjeRsWYdmCBmB2gEHrAqy4MMQCxMGIzzIIjOMDIP6RinpYQMCSQoYbsDfBBnbOGwD6ZrVs1lbzyo8OFCs2GKgGGaQJaCATE4k1RdrXrN15VyoL7YKYW2RJYEZJ3dPhkVd0ansjurqBdW6bdvZcDXQjtuCK+4pbMqWDQVEiAIMnMHT3e7quSxRVJjMyZE8j5ms5pe/tiyoFnTvtBE/hXBg4UmcgzxXdR/FiCRb0/8AdLvHPXaF+mazlHbfZtq6rtG3w2ZXB/lKnB9wVKmY6x0oSz2BZvEqmTAyP7RIBjrxVfd7+XTba2UtbWLsZ3kguxaAd3AJx8BWf0/bd1C/huV3ggx6cfpjGYq8aND2J2EzMzCF2lrZgTkcg+wMY+GaF1Oue2+4hkuA5dS2Y9xkfvNVei7zXrQGy6VQNu2jaq5jdgCMgcfSK1Xa1tTduAifMdpHoRMEfMZqUZw9peYu228xMsLieIDxnJmcHP8AiaKt63TP+LS7fXwrtxAT6hXZgPpihtR2asn9nmhW0pEwT+v61qZRZrpNFPGoX/vtN68yi+vrXbnZWmbK6nUJEkTZUx1wVvg1W/ZWz5h9Ij6RXWS56g/Wn9BTd39ODnWXD8NN05j/AK+PWn3dJpQAH1F94M4sIpn+814/pVe1u57fU/5UPdVpzA+tWfsXmm7U01ph4GnNy5/I19w4VjgEWURUn+9up2u7BBJIOev9JPUxiJPual7odlBt9wruKQF9AxkyB6wBn3qy1CDO4ED2/wB6zbgx2r7JZPeq82G9DW+0XYH2hiFLBEHmb3PCrPLc/CJ9JzN/sq1ubzryf5vetT6FKiljLEnk8mBPpPP+/pU9/Y4AbEHpIByQAcwOSJ5x1obwgMbiR8wAPfPxqG4NpEMYnMfvOK0HlLcQWPwHGPXP7z60rcSQoJ6QYJ+PNOZ4wR5iPWevX0xU1q823H5SD7wf30qCDUWSgBbk8DHr1zPr+WK5c17EADEY8o9/QH3/ACpawy2ekH154zQwTP7/ADrUHQuRwetEWLpk59vz9TSFuRjkj/CP8/rTrdhgc4HEe1TQVbunbBzwZ68z+gq0s2pUERH50LatqcYP5cVaaSyQZ49Rz61m0R6FQdwwYYj9aJ+yLMKNlO7N0jbnLKPMxYR7/wC1TarVJbndk9AIJ+EdPnWb6K3XaJhEAnK8DoDPPxqxt6zUF2BckGDM5AgSuIxAAj0FQaPvGu4K67VPWZj4iPh/rR/aXadtMWoLkAg4IyJ9cmM/MU78Fjp+8ert2TbtrbwoVG27mAB5dmYhuW6R7Zquu27yWzB8qS6WwSFDdTHB8uPgIqqGuu/j3tB4yPrtJgiTTrvbDtyZ9gPQDMz+4plFLqNSGaWMk/pPT2qSyRAYCQcTgQPWT8//ABNQdopuMgEmQOfTGfnFMW05VVAMwZJEc/rWwUuoBkkDpgZMiRPmJmSZzz+VC638JIEEGZHUH1n9R7j4SW9I8hYJOBx7H9zirex3XuNMgCSQByM9aaKBNRK+h+VMXVQcAGPUSD7cVpv/AIRd4A4jp8KM0fcp58wFTlBh2Uzx1+P+vFbi1qy6Wn5JtoCPVkARvzUmrC13ImAAZweDj41J212D9nS2AZ5MxEGcgfX86zboq3ZXEjB9Kr9VC80+6sUFfeeafMBemgjmi0Qg1T2NQVPNWljXD2pYHXJHpQF9JPtR1+6IoKzba7cRAPxMFEe5ikG17r6Tw9KpP85Ln54XPwUfWpG0RvvstkTiSfNtnOQIIJAaPrT9RqGGyxaUbzC2xIKgDlyIB2gDPrxOaJN8aDTQDvuvucyPxGMuwj24+A4BFZA/eXtS3o7P2ayQGYEHOVUjP/cQRnoDPMViF7NSB5RQXaOvuXGViZI/m53HEkz6kdKlW88fhH0H/tW8FUb42wwEEdCeZjkH0qEEZiSBg/1cfAVC1wxHrUQM4zHp09ZrpgIW4pJJIgCAdoLSZnoPzmk2uAbyhiAOvXFRJbGJnzQPpUq6SeD7Qf371OhFcZ2I3Tx+8/vipEswZj6jrU6aWJGOfp86lBjmmhbcelPt2Jj4zzT7Fqfhn44o9FCjd6CoFpdFFWKKAJYhR6nFVTdqMTCgKPr1qG/rGeTPPt+lYstB2v7UxttNC4z1n2+PrVNdcDk1Dd1EGP3zH+VBu5Lc9Y/P/StyCx0pDsASAsEknkiDhY5J9PfpVw2iYspAG4kkndII5ySIBABBIkcVV9laMZc525A49QMivTeyezbTWhcKKdyleJICngZwPKMD0B6Vm0Y2/omRQjZTf5WgiYEtuEhsCB0GesVGez9g3TuVp2zjzK0EbRkmJY/3sZMDbdo9lgfZ0Unb96CT5mKmzcJEn2B59a5q+z0uWltuWO0g7vKWO0zzGPTA4qchmdJpoYjaLhEGOMH1jqCGXnmjrlpQJFsLHPPTJ6D8q0Gh0QUALg9SckwPXoOYHSamvafco3Z6/His3sYnRaxTdgTJgiVIkAdPT1zWs0DnBGfjB5z+5p6djW53REkTAEmB61daTs9EiOnE5wJoY7pXn0qxCgj+XrPwqJE54/YqRbU/A/v/ABouUHevGQOPYcdJ4yaqe9ulJtBiZ2t78MCCPTkCtC2nVOnT9PeqXt5pt3B0VC4+Ig5ojznUp8qq7wNXOvT/AE/fzqsuJFb+QOK6GqQVFFaDjcPFWndxir7wNzKPIOrOwIAGDmNzegAJJEVTPWy7k6i1a2s6FnZyFYQdo/Dwfec+9T68Go0enXR23v32DX327onaMkJbSeFXcc/E9YrA9u9qG5cLk7mYTg4E8iPSAI+Hzq27xdsNqHG3yg/hByABJJI6kx+lZXtS5975eDjPqMdOkD9zWZO1R2LoIPO0fQH4/vijw5/s1XWbkg/X25/0opUxW6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8" name="Picture 6" descr="http://diariodesign.com/wp-content/uploads/2012/03/Casa-Bloc-Vivienda-1-11-14-Copi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50" y="3957645"/>
            <a:ext cx="3732718" cy="26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iariodesign.com/wp-content/uploads/2012/03/Casa-Bloc-Vivienda-1-11-12-Copi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9" y="3957646"/>
            <a:ext cx="3622683" cy="26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72462" y="160095"/>
            <a:ext cx="478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latin typeface="Century Gothic" panose="020B0502020202020204" pitchFamily="34" charset="0"/>
              </a:rPr>
              <a:t>Tipologías de Manzanas</a:t>
            </a:r>
            <a:endParaRPr lang="es-ES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7897" y="561280"/>
            <a:ext cx="630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Tusschendijken</a:t>
            </a:r>
            <a:r>
              <a:rPr lang="es-ES_tradnl" sz="1400" dirty="0" smtClean="0">
                <a:latin typeface="Century Gothic" panose="020B0502020202020204" pitchFamily="34" charset="0"/>
              </a:rPr>
              <a:t>                                                                       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495" y="3649869"/>
            <a:ext cx="630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Casa Bloc          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04085" y="1153030"/>
            <a:ext cx="630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Spangen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</a:t>
            </a:fld>
            <a:endParaRPr lang="es-ES"/>
          </a:p>
        </p:txBody>
      </p:sp>
      <p:pic>
        <p:nvPicPr>
          <p:cNvPr id="3" name="Picture 10" descr="http://coursehero.s3.amazonaws.com/file_upload/flashcards/36c3436dfb5d4ef3fb035a1243418004794a28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44057" r="17820" b="9774"/>
          <a:stretch/>
        </p:blipFill>
        <p:spPr bwMode="auto">
          <a:xfrm>
            <a:off x="539552" y="4293096"/>
            <a:ext cx="4131358" cy="22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f-iba.de/wp-content/uploads/007__Rob_Krier_Stadtvillen_Rauchstr_Foto_2012_Gunnar_Klack-550x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7"/>
            <a:ext cx="3239769" cy="242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3374"/>
            <a:ext cx="2376546" cy="31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13574" r="63527" b="4316"/>
          <a:stretch/>
        </p:blipFill>
        <p:spPr bwMode="auto">
          <a:xfrm>
            <a:off x="3347864" y="653375"/>
            <a:ext cx="1514456" cy="31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mage.slidesharecdn.com/clsicoscontemporneos12-13-130305102805-phpapp02/95/slide-147-638.jpg?cb=136250123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t="12667" r="1862" b="2236"/>
          <a:stretch/>
        </p:blipFill>
        <p:spPr bwMode="auto">
          <a:xfrm>
            <a:off x="5220072" y="4293096"/>
            <a:ext cx="2218132" cy="22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67544" y="323463"/>
            <a:ext cx="6372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Rauchstrassen</a:t>
            </a:r>
            <a:r>
              <a:rPr lang="es-ES_tradnl" sz="1400" dirty="0" smtClean="0">
                <a:latin typeface="Century Gothic" panose="020B0502020202020204" pitchFamily="34" charset="0"/>
              </a:rPr>
              <a:t>                                                                       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aenkitegl.dk/uploads/tx_photogal/Boligbyggeri-i-Seijo-i-tegl_af-arkitekt-Kazuyo-Sejima-_-Associates_skit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18981" r="17809" b="19765"/>
          <a:stretch/>
        </p:blipFill>
        <p:spPr bwMode="auto">
          <a:xfrm>
            <a:off x="467544" y="3641901"/>
            <a:ext cx="4395109" cy="30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homeydesigning.com/wp-content/uploads/2009/12/Japanese-Minimalist-Home-Design-Seijo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5"/>
            <a:ext cx="2368765" cy="35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6358"/>
            <a:ext cx="3329941" cy="283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0372" y="118581"/>
            <a:ext cx="630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Kreuzberg</a:t>
            </a:r>
            <a:r>
              <a:rPr lang="es-ES_tradnl" sz="1400" dirty="0" smtClean="0">
                <a:latin typeface="Century Gothic" panose="020B0502020202020204" pitchFamily="34" charset="0"/>
              </a:rPr>
              <a:t>                                                                       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7808" y="3521224"/>
            <a:ext cx="630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Viviendas </a:t>
            </a:r>
            <a:r>
              <a:rPr lang="es-ES_tradnl" sz="1400" dirty="0">
                <a:latin typeface="Century Gothic" panose="020B0502020202020204" pitchFamily="34" charset="0"/>
              </a:rPr>
              <a:t>S</a:t>
            </a:r>
            <a:r>
              <a:rPr lang="es-ES_tradnl" sz="1400" dirty="0" smtClean="0">
                <a:latin typeface="Century Gothic" panose="020B0502020202020204" pitchFamily="34" charset="0"/>
              </a:rPr>
              <a:t>eijo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image.slidesharecdn.com/clsicoscontemporneos12-13-130305102805-phpapp02/95/slide-152-638.jpg?cb=136250123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5" t="18061" r="6971"/>
          <a:stretch/>
        </p:blipFill>
        <p:spPr bwMode="auto">
          <a:xfrm rot="16200000">
            <a:off x="5248103" y="40907"/>
            <a:ext cx="2243317" cy="30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0" y="2708920"/>
            <a:ext cx="9144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600" b="1" dirty="0" smtClean="0">
                <a:latin typeface="Century Gothic" panose="020B0502020202020204" pitchFamily="34" charset="0"/>
              </a:rPr>
              <a:t>Fin</a:t>
            </a:r>
          </a:p>
          <a:p>
            <a:pPr algn="ctr"/>
            <a:endParaRPr lang="es-ES_tradnl" sz="5600" b="1" dirty="0">
              <a:latin typeface="Century Gothic" panose="020B0502020202020204" pitchFamily="34" charset="0"/>
            </a:endParaRPr>
          </a:p>
          <a:p>
            <a:pPr algn="ctr"/>
            <a:endParaRPr lang="es-ES_tradnl" sz="56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000" b="1" dirty="0">
                <a:latin typeface="Century Gothic" panose="020B0502020202020204" pitchFamily="34" charset="0"/>
              </a:rPr>
              <a:t>Grupo F Roma</a:t>
            </a:r>
            <a:endParaRPr lang="es-ES" sz="3000" b="1" dirty="0">
              <a:latin typeface="Century Gothic" panose="020B0502020202020204" pitchFamily="34" charset="0"/>
            </a:endParaRPr>
          </a:p>
          <a:p>
            <a:pPr algn="ctr"/>
            <a:endParaRPr lang="es-ES_tradnl" sz="56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'Expanded Roberts Block' by Frank Lloyd Wright from 'Frank Lloyd Wright 1885-1916: The Complete Works' [Volume 1] by Bruce Brooks Pfeiffer, edited by Peter Gössel, published by Taschen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043" y="228740"/>
            <a:ext cx="2881773" cy="39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mory.loc.gov/award/mhsdalad/050000/050028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14482" b="3180"/>
          <a:stretch/>
        </p:blipFill>
        <p:spPr bwMode="auto">
          <a:xfrm>
            <a:off x="4480717" y="1072041"/>
            <a:ext cx="4399867" cy="41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http://glynrobbins.files.wordpress.com/2012/07/radburn-brid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4" descr="http://glynrobbins.files.wordpress.com/2012/07/radburn-brid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991715"/>
            <a:ext cx="3843660" cy="26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68300" y="483216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Bloque Cuádruple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80717" y="641427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City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Residential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095" y="3673016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Radburn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</a:t>
            </a:fld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300788" y="166006"/>
            <a:ext cx="478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latin typeface="Century Gothic" panose="020B0502020202020204" pitchFamily="34" charset="0"/>
              </a:rPr>
              <a:t>Tipologías Urbanas Frank Lloyd Wright</a:t>
            </a:r>
            <a:endParaRPr lang="es-ES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0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image.slidesharecdn.com/clsicoscontemporneos12-13-130305102805-phpapp02/95/slide-66-638.jpg?cb=13625012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28992" b="8725"/>
          <a:stretch/>
        </p:blipFill>
        <p:spPr bwMode="auto">
          <a:xfrm>
            <a:off x="323528" y="448501"/>
            <a:ext cx="3028716" cy="31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ediaarchitecture.at/architekturtheorie/broadacre_city/content/1947_galesburg_country_homes_site_plan_49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r="5756"/>
          <a:stretch/>
        </p:blipFill>
        <p:spPr bwMode="auto">
          <a:xfrm>
            <a:off x="4120964" y="448501"/>
            <a:ext cx="4273569" cy="31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mediaarchitecture.at/architekturtheorie/broadacre_city/content/usonia_homes_inc_pleasantville_19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"/>
          <a:stretch/>
        </p:blipFill>
        <p:spPr bwMode="auto">
          <a:xfrm>
            <a:off x="323528" y="4022942"/>
            <a:ext cx="8071005" cy="260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00788" y="166006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Usonia</a:t>
            </a:r>
            <a:r>
              <a:rPr lang="es-ES_tradnl" sz="1400" dirty="0" smtClean="0">
                <a:latin typeface="Century Gothic" panose="020B0502020202020204" pitchFamily="34" charset="0"/>
              </a:rPr>
              <a:t> I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02905" y="3645025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Tipología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Usonia</a:t>
            </a:r>
            <a:r>
              <a:rPr lang="es-ES_tradnl" sz="1400" dirty="0" smtClean="0">
                <a:latin typeface="Century Gothic" panose="020B0502020202020204" pitchFamily="34" charset="0"/>
              </a:rPr>
              <a:t> II, Villa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Parkwyn</a:t>
            </a:r>
            <a:r>
              <a:rPr lang="es-ES_tradnl" sz="1400" dirty="0" smtClean="0">
                <a:latin typeface="Century Gothic" panose="020B0502020202020204" pitchFamily="34" charset="0"/>
              </a:rPr>
              <a:t>,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Gallesburg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80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  <p:pic>
        <p:nvPicPr>
          <p:cNvPr id="7" name="Picture 2" descr="Evo plan dulsberg pay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1" y="4437112"/>
            <a:ext cx="6277307" cy="13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municaciones dulsberg payo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79" y="4252351"/>
            <a:ext cx="2230284" cy="17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age.slidesharecdn.com/clsicoscontemporneos12-13-130305102805-phpapp02/95/slide-42-1024.jpg?cb=13625012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3020" r="17398" b="54823"/>
          <a:stretch/>
        </p:blipFill>
        <p:spPr bwMode="auto">
          <a:xfrm>
            <a:off x="5122120" y="1067163"/>
            <a:ext cx="4021881" cy="20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arquiscopio.com/archivo/wp-content/uploads/2013/10/130910_May_Romerstadt_EMP_6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5237" r="2017" b="6511"/>
          <a:stretch/>
        </p:blipFill>
        <p:spPr bwMode="auto">
          <a:xfrm>
            <a:off x="166901" y="1094319"/>
            <a:ext cx="4757940" cy="20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33972" y="3944574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Dulsberg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0788" y="166006"/>
            <a:ext cx="478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err="1" smtClean="0">
                <a:latin typeface="Century Gothic" panose="020B0502020202020204" pitchFamily="34" charset="0"/>
              </a:rPr>
              <a:t>Siedlung</a:t>
            </a:r>
            <a:r>
              <a:rPr lang="es-ES_tradnl" sz="1600" b="1" dirty="0" smtClean="0">
                <a:latin typeface="Century Gothic" panose="020B0502020202020204" pitchFamily="34" charset="0"/>
              </a:rPr>
              <a:t> Alemanas</a:t>
            </a:r>
            <a:endParaRPr lang="es-ES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6110" y="753458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Römerstradt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8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doyoucity.com/site_media/entradas/panels/Karl_Marx_Ho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1" b="8617"/>
          <a:stretch/>
        </p:blipFill>
        <p:spPr bwMode="auto">
          <a:xfrm rot="5400000">
            <a:off x="1618279" y="-865613"/>
            <a:ext cx="2808313" cy="53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tadtentwicklung.berlin.de/denkmal/denkmale_in_berlin/pix/weltkulturerbe/siedlungen/siemensstadt_lageplan_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2506"/>
            <a:ext cx="3384376" cy="27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642507"/>
            <a:ext cx="4080117" cy="278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</a:t>
            </a:fld>
            <a:endParaRPr lang="es-ES"/>
          </a:p>
        </p:txBody>
      </p:sp>
      <p:pic>
        <p:nvPicPr>
          <p:cNvPr id="3088" name="Picture 16" descr="http://www.marxist.com/images/KarlMarxHo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74" y="1484784"/>
            <a:ext cx="2716010" cy="17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3528" y="3334729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Siemensstadt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1343" y="429138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Karl Marx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Hof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0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clsicoscontemporneos12-13-130305102805-phpapp02/95/slide-13-1024.jpg?cb=13625012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5" t="5405" r="5823" b="47297"/>
          <a:stretch/>
        </p:blipFill>
        <p:spPr bwMode="auto">
          <a:xfrm>
            <a:off x="452037" y="1061235"/>
            <a:ext cx="4073433" cy="26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w2.google.com/mw-panoramio/photos/medium/49377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0"/>
            <a:ext cx="3034308" cy="22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.slidesharecdn.com/clsicoscontemporneos12-13-130305102805-phpapp02/95/slide-47-1024.jpg?cb=136250123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r="36281"/>
          <a:stretch/>
        </p:blipFill>
        <p:spPr bwMode="auto">
          <a:xfrm>
            <a:off x="4837579" y="4077070"/>
            <a:ext cx="2235858" cy="23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.slidesharecdn.com/clsicoscontemporneos12-13-130305102805-phpapp02/95/slide-40-638.jpg?cb=13625012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79" y="753458"/>
            <a:ext cx="3964122" cy="29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72462" y="160095"/>
            <a:ext cx="478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latin typeface="Century Gothic" panose="020B0502020202020204" pitchFamily="34" charset="0"/>
              </a:rPr>
              <a:t>Relación con Exterior</a:t>
            </a:r>
            <a:endParaRPr lang="es-ES" sz="1600" b="1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6110" y="753458"/>
            <a:ext cx="630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Kaiser</a:t>
            </a:r>
            <a:r>
              <a:rPr lang="es-ES_tradnl" sz="1400" dirty="0" smtClean="0">
                <a:latin typeface="Century Gothic" panose="020B0502020202020204" pitchFamily="34" charset="0"/>
              </a:rPr>
              <a:t> Karl                                                                          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Niederrad</a:t>
            </a:r>
            <a:r>
              <a:rPr lang="es-ES_tradnl" sz="1400" dirty="0" smtClean="0">
                <a:latin typeface="Century Gothic" panose="020B0502020202020204" pitchFamily="34" charset="0"/>
              </a:rPr>
              <a:t>              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71323" y="3722602"/>
            <a:ext cx="630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Winarskyhof</a:t>
            </a:r>
            <a:r>
              <a:rPr lang="es-ES_tradnl" sz="1400" dirty="0" smtClean="0">
                <a:latin typeface="Century Gothic" panose="020B0502020202020204" pitchFamily="34" charset="0"/>
              </a:rPr>
              <a:t>          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8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  <p:pic>
        <p:nvPicPr>
          <p:cNvPr id="5" name="Picture 10" descr="http://image.slidesharecdn.com/clsicoscontemporneos12-13-130305102805-phpapp02/95/slide-32-638.jpg?cb=13625012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5" b="794"/>
          <a:stretch/>
        </p:blipFill>
        <p:spPr bwMode="auto">
          <a:xfrm>
            <a:off x="119182" y="764704"/>
            <a:ext cx="4374371" cy="542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mage.slidesharecdn.com/clsicoscontemporneos12-13-130305102805-phpapp02/95/slide-33-1024.jpg?cb=13625012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5523" r="15711" b="37328"/>
          <a:stretch/>
        </p:blipFill>
        <p:spPr bwMode="auto">
          <a:xfrm>
            <a:off x="4644008" y="3579920"/>
            <a:ext cx="4110549" cy="26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67" y="764703"/>
            <a:ext cx="3994918" cy="271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9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hatkamer.nai.nl/system/pictures/339/original/m_0682_hg_1_d_m.jpg?13141116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6" y="592995"/>
            <a:ext cx="3914038" cy="26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0" y="1996561"/>
            <a:ext cx="4086142" cy="12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doyoucity.com/site_media/entradas/imgs/tokyot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7" y="3749108"/>
            <a:ext cx="2894111" cy="2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2.bp.blogspot.com/_6Vmccyw-584/SfxBUP5zQlI/AAAAAAAABZI/W5qzgmC2ZYY/s320/eje+comunal%2Bres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9223" y="3668144"/>
            <a:ext cx="28860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56459" y="3441331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Bahía de Tokio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8597" y="250215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Alexanderpodler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17629" y="1631212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Pampus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MWFRUVGB0ZGBgXGR8dIBwgIBoeGhscHCAeHicfHBwjHBgZIC8hIycpLCwsGCAxNjAqNSYrLCkBCQoKDgwOGg8PGiwkHyQvKSwsKiwsLCksLCwsLCwsLCwsLCwpLCwsLCwsLCwsLCwsLCwsLCwsLCwsLCwsLCwsLP/AABEIAMMBAwMBIgACEQEDEQH/xAAcAAACAgMBAQAAAAAAAAAAAAAEBQMGAAIHAQj/xABDEAACAQIEBQIDBgMHAgQHAAABAhEDIQAEEjEFBiJBURNhMnGBBxQjQpGhUrHBFTNigtHh8CSSFnLS8TRDU2ODssL/xAAaAQADAQEBAQAAAAAAAAAAAAABAgMABAUG/8QALhEAAgICAgADBwQDAQEAAAAAAAECEQMhEjEEQVETFCIyYYGRcaHh8FKxwdEF/9oADAMBAAIRAxEAPwBFnckBTLoiyCDHpi4mCYIkWlvpiWlkaTw3pqsiJgfrER23Iw41JIMQT+v0k/0wpq8IrKW9GsugksA4khiZI/XufO3fHiKbktuiZLU4fYdFMwDHQokmL7WEiYjvgSrwsEqy0qdyVfUoAt4g2P0+uNKTOyHUy6iRJmPB7GL+BJ87Rhg1MVUJ/MAdJVvoI3BkR274ZRlHZrsCPBg5C1KdMILhVAGrYb+Njfzg6twSi6w1JQQZEBe3aQNu18LOI8bdEC0wCRJLahqEWafeI79sH8OzLVE+EqLMCx3E7m8jaPGNJTSUugL6C3N8CpQjIshTcQJIJEXK9iTvsMb0eCkqXSkFLA2IUgGD8PtMGfM4fcNqO5AqAU2AltRBBBNo0k73vOPTKBQkCltF7fwgWEjbfYzvjLPOLG4OrKpw3lyq7s9VfR0wCppiSI3HbxPzPtg7PcALIq6qKxMEpE94MCfFvbxbDfj3Ek0AAu1WkstFi0mECqRDqQYkGd7YDz9ZiuiNFQaS/wDguCCxmD0ztMyPlh45ckqfQrglpMWUuE109TVSpwEBGlQZJIHc9gZmwtOJlyjMgD0aZk6SQFuD3BW42+kj6M/UIYFWB1aYLGJFwRoUESAo9z+uI8zwhGN6pWJIiNO9rEWgwInt88Osm/iBTXRFy/w0UQVq1qekRAamrwAZYSy2kWkE98Juamy9MutBOpgLKFZQSeoLIDLAkWn9sMs1RC1IJJJWZQSWussPAM7An+eDafD6FRx6qPTIvqBg2iN5Ejzb9sWjJJ2yl2qKzyhwRM5KFYZGU2HYKxM2uLbe2G/GeV6SMoVREkb9S3MH6HzMj5YtrZBaVImkKi+n1IbNPSZIUtBvM2E3jzhFV4hWrqBpDupJLIhEyI65+EyRba0zbA9q5O10V4JKvMQQzOqimjKICwAZvF5AaZHvhu/B6dNmdk6ZCgGmtiSxIMCxj/ngjIq4sUVKwUGGFtWqbQoMRc/OfnPmxWbSKtEEepqlGsSCZ/UxEYLyXoCh5ivmDhISn6sUl0zoGgQdRCi8RPe+AaPLWYqMjNlyg0gNNNSCPiDAg/FYT7fvaOXeZkrUGWoqBhVIKmIIExYzMD9SJxJx6hQrKj0KlJGQkaZ0SY7EXm0Qbdu+G5OOg8IvdiDJurCTRUBWgllWPbZT3gYGznAUfW1N1VyLagCImxB0yp3Hf+uCs1wxAFGn0nc7I0AmDJAupG/tE4I4PkglPVXcLB0pfRcNcEQRMe2DfHdk+NgORyC1ValVRQyWJVV3A3Bi/n9PlgWllxRMutN2bVpbpCE/wmROrc+8W8YZLwlUDmqKjFnYysW3Im5JHi4kRPtDnOElaT0GR6Y19Dghp7ghZmApIJB/e2C/9k2j3hnDqa6i6U2cyWARSV9v59hvjKlSi1N19IEQwOhVDADxA8e2A+A8PqI5Sqx1EsomCjJGokd2mTb3+YwxqcpaChy7oNtasJBtuoJkXG2r/eE6UviYtN9AHBuFUWcwAyRo6gLiJkC3n9sS53lmjRpPUVS4UQwIuVIIkdrWM/PEvDOW3ph9ZGpj0hrgduogmP4rfXB2ToV0M1SpSJlbaTtpYD59vGGlPdqX8mVpVRVMtwcGSEK0zOrUnwiNwTMjcdr4N4FlKAWWS6xBAkmbzcEdj279sPclRq/C6iBOl9eokT4MHbcY3yeTSnKU1IDSRpuPY3Fu8DtEYE81poCi0D08tTcSEp3EwyiLj3Fj+uPPuFIW9NVgdkHv7YnXL1Jkt0mLCCP80n5mBG+/bAtTiILmiylW1bwy9pBBjexmbWm+OdW+g9GrUaQJBFMX8D/049wT90ZelWGkWEqGP1M3OMxrBTLBUojuWgCPceD/AL4goowItq1XJjbwDv37jEmX4slRCVaTEgA7mCQD+mCMq7kGQPa9j5jv5xx0UQl4lwUOjimi7EiG0nVcwpNtO/sJP0U5KnWpsVqCOmQNS7e5Hb3J8WGLaxQEAgAqJuG2iTFrx+1/BxsaybBhIbTa8N72t9cdWPK4ae0GlZynjTxXIAlWJIQEwZ8ixB1Sf0w25dq1NOkhlpwxZypaWFgIO8Rt88Xerw3LVqhUohrDqYiDHUNtibybX3nY4ZZDlmq9SpPRTIWHUAG2sNZpMSyxPvjq9p7WPFRE4NPRVqHGFqDSs1AG0EWAJF9Q/wAIifb543ylHMepVFFCSUQoBGliVBMNGmYk3gYunDPs/wAvSjUDWLKQzTEwRAZF6GtIkiR7zi15ejTVYAKgbWgAX03FgBMY0fCK9sqk62cnrcEzrIRUy9QVabo6MuxNmhRMGVmQTAPuMOs/9n75mglSSpRg2hQA5mJRiYstzvNj7Teq/GlB00w1Rv8ADt23J+n64VZ/N1GgHNekYkJSE2BXfqHyvMajiq8PBPRuJUG5CqVkGvL1FZDqSWWR/hOg3i37b4MyvJ1epVKV6QVDEMyyoYA9pk/CDNhfvGGOWzq6k15nMsWYabBQ0TaNRsbj6DEB4fTZCUq5lpTcMNQ6j1adw8QLiIA+eGeCMnbbMxJxP7Pc0tYinTLBUgVUAUEmCdKFrXsT7YiyPLWehV+6v/j1EfLsbT8sP+EmirLqr19SuYWsyLq2EEMRI+Xvg8VKRRVBrsFpubggka7mbdSkwF3jscH3eLByIMtyrWFFKkQ/SWp31C5kGLSLXBix84Iblwk1CaDn1DDjQACPfuf27e5wHmKSOsg11C+GUExbZm1X+XfEPC8jTZws5swrwahgEyvxMpHUJAUAjvY4WXg4vabGjnp8fMZtwNgAFowmjSVNIyBsJPje2+E/GPs7q0lp/dVLktLKrQqj21RHfY++CKuXimDrzNvVOkIS/wDei29/8Nrre+MfJQ4A+9NY/lGnuN2Fj7fLtjQ8NBebGnkfoUbh32ccSpgn7qSQ7EdSXkRM6/b4TYz2vNwzXIeYFBWQ63aNVPRp7btNpDDx3HicHvlGLJC11hlMepThtPY2uD3j9u41egSKQ9HOggWIMkD/AO50C/fsbYu8afZJSSI8pyzV0la+W1NchoiDeGUzY7T2M4K/8EVRR1IZaR+Cwn2IDEgWm3a2JGgggLmtiJKUp+fwxNj274hzvDwTP3bNP+I5lWj806v/ACHsOwOF93UTRzKfRBneTcwSHWghYEHqqAEQexDSdv2Axo32YnMEetVNAI2pCsNM3IN4jUAYPj9GWR4cqwRlK4IZ7s4/NEnY2MwBeL7Y2zPCFJT/AKdzpWAfUMAaibyoEybme+NHEo7GbTKuPs1zoK/jZcR3LCQIHTZfIu297ReW45EWnl1UZlFqh5Op0iLaiDc6omCfacFZPh5VjGXYW71wZiYBGr5D6z5wZnsihLTRy17DWwFgZ/KQPf8A0wXji9NCpVsU1OWBH9/TYeBWE/qInadjiKtwJtMCtRTuIqKRB9pBE7j+uNz+GoK08mCG1ACqQB0lQQ2ow0neIjv2xK9OmqqTSyhbRS1BnG14EsxGkSdMjfviS8JC/Mfkq0bZrl0Ag0qtKpMlgSFM9iOqP+XOAH5TbUGCbRGh08HeGIiT2xtk+E0+lvTRGE2SrqgXAgTcFT+/sMa1OEqyqop2VFClmEW9yjdjAO5Iv5wz8HBvVoVy10GnlCq1Fyp0taEIkmCCQIsZE384T5rhuaVF/wCmrVNRAjQbdiWAG3uJ/e0i8L0hpSv1CBocE3IuCKdjbvO5+eB67aBBGaAiJLXHvuvV9Mb3KHkI8q81/fwef2Hmhb7uYFhvt23HiMZjz79pt96zIi0Fh/6sZhfcl6/sbkvQCy/FMuXL9MzanpIBYkiSNy5kC+2+xwXXqV0UVUQBVQA0yYYSQLm8gSx37d5jHuY4WRV1M4VdIBVhaQ0jRAIBg+5kbYNJIMeom5Fj3Mi5VtQNztGPIk1ao2yPh+deoUUQXY3ABYie0T09r7f1YcA5Grhg2Z6ZCkIl2tAOt9OkHU2qAZAAjYxW+W8slHN1Qx0VKANVYLkHpPU0qSw0sw0r3An36stb1ESshJDxMHSdQ+CSDtNrhtxYAY9PD4eMY8u7NCm99m+V4MqGQqmexSD5HV7ySQZ7bdzlOiT6ZUSSYYAb33YRf2xFSR+wCn85LFoOkWAmO/kece5nIaxpdpEzZdP0kN/TzjsSroqCZjj8tooqXbuTsI3MTP8ApIsRhRWcs49ao1Y2inTnSDJBMgXXqUWEGL4nz/QIqkU01aVRPiaATfv5MDbceMDZjiqUVmpFFXEhBeq5NhYXNp8CTciML2BhjMRpViKYItSpjq3Avv2mx2/YL+McTTLjrrUcsFIldOtjIga9KkqT22keMa0KNZgJnJ0j/mzFTv8A/jn9RHfG39j00jTSoURBg1VWo77ESWBNzP6/KMBUJKfP1IfHnarEOD+FQqXF4UhgBcESY7DzYelzVTLaPWzrGYLlAO4Wf77Tv3K+fnixZLMlWCvmKaOagA9OmUBB1aQJUSTDf9lsarnGZQfvdeHSFYAdmJ1iWFyvTBgWnBXYX0JE4/SFXqrZxoMhdFOHkgAavUnsdiNz7Ykr87UzS+PPXXRanTDAk6wwh4BCqV8Q3c4MyPEph/vuZdVJtpADTEAy02kbecGPnzW1JSq5pT6Zg/mB1fEC7hSwgiG7GfGC2wKq0JW4/SJ9bXnBO9MhO15j1NVwL332jBVDmuihXS2ZqA6hBUTcyDeqI03A/wCHEuaqsrsxzeZEAfhCCAY8hi14J379rY8pB3AP3jMAETdmXxvLyCQ09tjthqXmxJSlHqN/df8AWL25wWIC8RKjULU0k6m1DSfUtpAgSNjifOcWIcMEz721lVRStyQF+MEMN9+2+ClI2bN5hRUVxGqGXS4E9RgGRAkXDSMS1qlJq/S+aLVLhRJSBPwlbC1vi3wNXoKk2toB/ttgZGTz7EQwim3sQP72Cb952OPKnWlJhk8+CEK6ZggCCC8LBdtIuPPvhuzaQSEzACOjHfsZAGokkGeqJ7bd50456gBGVrCDHVCwfcMAT/tjU2blGK3r7CGnSYAD7jnmmLs2n5//ACrbW8z22xGVrOpZsjXVjUPSXgiTJckU47xpnDanlQFKfd8w0IyS1TUYLaiZO7TYNuBbGmayD305aqet7g0lMSYYdNwZkbm98Zw9RI5FL5Ev9f8AAJVrALpyFdjMMHqoABFyTok/I+CZxulaudIqcPCgAgF82vaSLAKN2bbbxtDbhWUYG9J01aySaoJ+GzQP4iNu3gY0bLMCRToeozjU01rDddMknSpABgWk+cCyvFLYjpCv+TJ5QG86s3qgmbWqd/8AgtiavmcwVOunw4MIBkswgi8kOTMk37284a5Phsuy+lQG5IB1EEyT+cbkR/TG+ezA6iHyqggyXSSSAI7kEWv5tbDNNCRmpK30IBl69SR6mQI+EBFq2EW7MAdOAs1l8xDAHhrKwQgGm8ldqRaw1CAAD52w5pZ0qoK1ctNpijpUwhJAISYBlgZ2EWwO9aoyiMxQg0qUH7uSNiT+W6fwrMrucZMZrV0JyrisDTp5Fm0ndmDfCRA/EjSRbbacaVMvmSq6srlXCgBQuZhQFgrbXe/nwMMsm0mC+VYRDBEKkxt2+GQLE9jiSjl1oqPTXLUzCAwxVBJBaOoHzFhePOH6BVi6ojF3qDKKXk9C5lYeT1EjqCmZ28dsaitmJBORqKtrq4bT9Vpyfpg3PZIORNGhV0AhIrEGLG41WMj9vfEAr1FotRGWARt19UMd5EHqMYZX0TlwW2t/kXV85U1H8DiW/wCUqR8hqSY+eMxIMonfLVh8nP8A6cZh+H1I+1+hPlsoFAQo/V+Y6rSLrUIaJ1GRqH5ja+NchldKaQhGlma0CR2m8XtttsAIs8q11kqSNRsQdjae19hP64XujklUkqFAUtsZDACZktPy8X3x8lzckdFISUs6P7QqEAHTSQEgatibMumQZ0iLmPY46Fyvx1C1SlVZIfqCgQqKZCqTYEkC+kbmMc1rcDq0KrVayqfUlH9NiZGmVLAmVOw7/CPebDy9mZZlciRTMkLdSXP/AHC/YnH0Hh3GWJUTbcch0vL8PIMGnRKGSxAALNNmIC6bgXvN8G1amlZi3YL/AE2GOa5nmF8ozkVCaZJ0hYZQCF0qR89YkAn4b4bcN5o9WmmtGUAU59MxGpVKrHfcT4I2GKuLRVZYt0WDiuQqV0mkfu9WwLvTDHSDeACVm8jeDItuEfDMjTou3pJUNTd8zXu5PsWPTP8AhBJ+YxZE4oGbSGUm8gsAR3usAmZ/KDiNytZyjkjSJIjp7dypB3thClWAKou6jY9VWqTawJ06he15iMK+NEQjFKBlwS+aYL8JEsgJ3FoiLwbYsua4OrkQRqWdEgsFPYlZEmRO4uSe+KBxfkY1KhetUq5us40n09NMAAggD1AQLKTCDsbTgGrQRl+P6Rp+9ZRSplvSAeBDNIIkDbudwPOPX5qSkV15srKBj+C03MKZVdJ8EDwcU/imTp5dwHoVcv6msE1XL/DTKgQtNe5mxB/mTqXE9FCmCZBp2DyBsAYMAkgg2E2AkDEZZalroVIfLzWA+ls0GkBv7ioLNMSy9IkK3k29oxBnedKT0HNPMksRpE0nuSCYEgRIgSSRb3wJlc2opprK/DBFjcExvfYjwb23OIsxk6QWXpZf0h1EKtST0/4na43BH/uvvCp2EN4pzVTYOq5mr6mkymh9JlR0yekSSL7fpjXjvNINJkOYra2EaPTtOruQbwQRAN74TcWzVHQwQJqqojU2IlxBIKsdcX0qLr2J8YH5hrllpo3pSTeAwYqQWlqhYAj2C9t++HjkUvwJOddFizXMQ9EE1q2s6AQydM6lO8kn+7b9T7DG1fmYa6rGvXUI9MRqGnqAViZOwMlT3sTAOK/xXMlqAJVFnUVYAFgQtr7kRE2jqN74Q5TPzTqAOrAhW0xcEFLQbA2MEXsPOF5eYPaPo6fT5lGhATXL2dtIUzp6StyDBMn5AXwDX45RIWaeaJCkzqRfhluoDzo0/WO+JeXKVatl39F2pszdLaKdQLMajpZSSZDSJAmcN+B8FzlGtrzD/eV0aSoo01EyZaSUOoiIEFbnF8bTjZR8mV6hxykz01FOoPU1ETVFgpjwfpjbJczJVUN92qLrfTD1gCPhM2p9w218XTieXLmUNXLkbKpAG35ghKkd7HFfXlqtKBuKZxQrT1OW17WZgyrEg2Kg3xdtvZCOKEdJIDyfGY6ky16jEXql4sASPw/DRGwjEZqVXZB/Z+pCXJMVGiy2iAb32gWw5p/Z3UKpPEM2xQgz6jHUej4pqGx0SRt1tAFsQZP7LF6fWrZhtJLAfeCwMqAwOtJI6ZHzOJtI6EmDqc4V/wDhqSKQemoKkSJgAPUgCANgP9F/EOJ5tQwV8mhOgsXNADq+MnW5+ki/vhufsyy9GiQySirpgtqLS2zEpsS35QD77R4Ps4yMVAQsafTUEN0mmdIIlurTtcHfGtIHFvTK5xDjdZJnPZUDW6gK1C0CwMKRNxIwNmeP1pqKM7lwFYhQWojT1EQZW1rXxcavK2R9FiadOu5YtNRQCWI7wB2tJB7X7YVZXlzLu7irkyzORqLq5NhAMqRubyT4wjzwWhuDK9/aeZNRVWrlailJN6BM6SwgAgxqA2tE48p8QzLAwuXYsW1gaWBhRpkCoQT74t2R5YRC606a0QCsCKo7hAb1LgA9v54r/GuAZSjULVKSBmLMBDt8VmJViVIMeO2M8yT+JaBwF+cy9d9a1KFErsrEvETa4cwY2gbjCt+HNTdCuXLiJDBqsSJsQR5HfzgylVybnQMuiXPUVF7zYgggkm0bYeV+W8lX06sx6FRlhYRmMCw0t6gBjxEjvgRzuc+KuhPZxjG9Iq9fjxZiWytQEmTFRh+2i2MxZhyblQAP7SWwj46w2sbCrAv2GMxe3/ixLj/kjSrmKhEsgYWECGIIkMRsTBF7/mOJMvxViWBSdJMLuZAldIv3J9t9seJXSAQSHG4FhJmxm1284MTiqEMS40iJPYXBg++8fIW3x8rKVeQ6X1BvvaVnWSpOnwQ+5S0sAQpZhDC1zjXL8PanXLLD02pBTBFyDckflMDe4tfexnpU64BJJsVkggwfBiYufafO42yvDadiiEOYDM7Fmg9iTMjYC5BgbY6cHivZbX4F9nyFXFM/Up06zwxZqp0NcgAgBla/YhjCmNvfD3hecenTGjQdKpD7Fpg7jeCCL/rgbiNKFCmn941N1EAADpubkXvEWF9sKnzxp0VFMMqzoCA6gLwYmSCI2sfbHreH8UsvaFlj4jnMZoswSoVDENpJBHWT3JIWJ7YIzXNlbJEKfUfoDEEBhM6W6pkRYx2E3O2EGY4TVqNLVIJnWTPTNMIItcCFbffthnUzCvTRCVC07TA6iQsb9idVrC84pLxGJds3Cf6FkyfPtIsQz9TEGVcOogQNIHUoJGxBJvixcHrN6Us9NwZOoSOmNz7x8o+mOJcB4bpzTs+oorUijJB6lGq4nY322OOj8qpmVBBpEUmYlvUgbgQR7GYiDsLb4q68hscpP5iz8Ty1OrT0vSp11fZXgg2Jm4IFu4HfCo8j0Gp6VT0h2QHUo8b3/SN8FZHIO7iqzkKnwBWYRbSQUjQwi8kTPYWw4A2ubfL/AEwkoKXaLHKc9yjm8rdVFSkNRJQk6bLplGhhYX+L53wu4bxEOroQHg7GL+DpP03GO0Mf+ft/z5Y5n9onL9PKAZqixp63C+mPhDEFtS9lBC3U28ReebLgVWhWqKLzLwhzmw1SVVqY0NH5gpgMYiQwuL/6JOJV39UEypFNRIg6ryDY2Mfy98W/jXFPU9K8pqAJsIdQDr1SQsyQIta4OEPHq1Baw6gQoUFRC3VZkEiOoQfM2vthcUnqzmyR7oPydUGjKguVUwIhT5mSbg6fG8yZxg5bFPTUpzVWsChp6tBUlSALkgyQRc9htibgdZKlH0wA3qowANiDEahFp7iD2vvgrgXJdVVU11NZJ1U0Qqt4+JywkH/DPvfE8uTje/t6jwjdDjkPghr5dXXM1qFRGZCtMjxeRMSCTc36cWLM8dNP06LZlqhaTrUKrQi3kzAJbTvHxHC7gVT7nQqBF0qC1UqeqJkhVgAkQI9oO+KBRz5r16bNoR2qVQ+qyi4cL7gFiAO2+Exycm23oryUYpLs6VnuJ0qVFqlQMpuAdcS4kQSjG4I7+IwNT481TKoQZdiAJNz1Amd/yd8VDmtqxZKSQQuuqwHSCZYuTIGr4ptMiZFzhHxTiVan6ar0sgvC/DIECCCO67zsNpx3SzOTTj6ELo7FwvioVXghpO5FoGw+UEbYsOWzdNwCUCnbafoDH7EA+2OU8uZyp6YSoJa3Up3vqiBA8jTvv5xcOHsi/FmsxTNyFDofaBrpse/nBhNO3JlVPSot7ZBXEGmpB/iWP6ThVzFnaOTol3QVDqhV0qACV77QIWff9MecEynrrU9WtVqKtQhJqMvTC2cU9IJBB3HfB2Y4ZTCsDCJM3iD0hQZJ7AecM9r4Sq2T8KSLE6iBv9cBcU4/SSsKOsLVPwg97Kx+kGPnOM4dnKc6aeZpP0kjS4Ywp6jdmsNiZ/THG+ZeYnbjVStT6TTqKqEwwEKFJuIvBNgbGx2OA3QcmRRO0ZgkrJLgx+UkD9NfjFS4tw71Dq9WpOgixb/6e+5j6b++H3G8+fRJR6ksvS6AsAZ7wPE9tsVzK8YV0UK6VWC6XloOoIV29M7kT23PyxeKUlvonJ0xPnlcKuqqW6ouW3BUd17Et5iZmRjxc4r+mzDLhlnTqemGEGJXU6Hq0x/lxtxmowKDQCTVcRbvTDAflnHoyi6QzUaZmqQupVJsHYwdUmCFO9hhUoxlyXoTnclRrUNIEwmUPeddPvc75sXnGYAPC0JJ+7ZM3O+sHfv+Lv5xmOjvyRy79X+WJeJ06j09SVBUIUFyxCxGrUSAbnab+DiXhPF6CU1XR1VYmQG8DUZvFp+W2GNXl1SrqldtTztBnsd+5FvGKueCqaiy7o5UiJBAIaBcG4gQVsf5Y+ecYyjTOyUWui3ZLidSwLBo8EDVv2m2wET4wXQzshzdY3Gw9zHbYG3jt3ruXp5kv6ao9RpBlUYIAQCSRuHsbbXnFoTknNMQahWkHAQajJDHVfztf+uOX3WTekNBNPR5/aVwryJ1dan9/nb9jgWsqMNek6l6FZgxkTMzMEzENBta3a18K5PpUdPq1hVMEHUhgne5iABvHyxa8pwukEkIkwNtpGxA2ne+/vjqx+BnW3RbkrOcZXKV6qEhYpASajEaYF3B22iP6Ymyf2fpS/EzGbOtzKEDpBaykahEqG7zveMdFJnHobHbi8NCH1Feyucv8rmkrOcxrbYAKAu0X0kybzK6e3jDQZAFVBCkoAAQzqbDplh1GLbk7m2GGixJgAdz/vthZW5goqCyt6sW6Ph7n4yQn/aSfY46kt6FbSVsLyjOAAywRcw5YT/mAJ2/liSpmgp6zon4QYk+dIBLN27dsVZOc/WeqlJk/DBkIYgwQqtUYWYmOkBGEb4gPDKhvVqCmKpFrrrI3EEGrUJkW8LAaMCWgQkp7Q9fmemdYpCXEmIkyCAekHsOzMDYWx5lMr99oxnKAIDyqVArRaxgCAYJERIBNzvhPkM7l6KutJdTEwVCz1Fr9KyAdz+I0iLiBifNZzMPlqb1lNIu8GnKswGhoE2pk6gDBEAA98KnoZ6Cc1y9w6mpnK0GK/lSmkzOwkhQZGxI29sKuZ+CZYoGThlKs40zICdLauotYNcAQCYkYhp5gWADZghyA8holgLu0KDB+EAn+u3H+IolOKjB5dVAH5ZDCTPtqkEAQcaUuKtok2pbi/5K/wAH4DVfNaxlqdAKdVNV06bCCkBiDIBue5N8XXNcQen6k5AMEcKujeopUnWqz2No98cxfj1OgxcUbsCCVIttsIj4hMmdsEUOZ850lKTKKg1WNgIjud5vf/fHM+Mn8rf4Jwy8V9S5pVV8/UU5cwuXpkqrkQ2qownaSRaDY4omeqNlTpOsAAEUzBBOr8lgJHeTeMT8MocTQPmEqMxKMrBipMCZMTaJtA77Yb1eMVs3Aq5fLuqkaWMoynfVZtNxBmPa8YPst0Bz5LqmLBxomsjdSqyqNTK0SbrAFtu89/a+VHo1cyzVqakPTC9RIvcWveRAkCbLBkHDXIVKWcrOhy9NSusyjlTauWgGNJsQAdxv2jAvMHD6SgmnkK4qDYioWXeZjeSBuI3GAsDauILa7EvNWR+5otXLHSjMoZGJMmNxJm8iR2j3jBVXOqxSorB1A0yAdaxZpm0GREnc7ROLFwjhqVilOplySAWprWcNF9rqfygH5r4Ix5W5XFfLU2oMlBFqMSospIJUqY0gi0i3vhVB1vvzGcbWh/y3WFeiKa13y706nqOqiCVUdSkn8hLLMQemMMU5Iy7qi1GrVjS+F6pJaSp6pI6jDESZA9oxVuX67UWNSiVqB61MM0hQqSoq6TMNIUGP3x0H+0AZ0FT9f6SMdEJxjFItD4ls5qmQp5BamVSsRUIPW0FF1jYCd4BMyCJtcY5RQybU6+mppmbizSJjcSPOxx3DmPkuln2aomYqUapXT0wVMgxI8XNx898UM8h52mXp1cuMwo+A0yRJEX7H4R+vbfCNy21tCZINse8F43mvQCZcKzvVF5jQOoAifeJ3gTh1xbJ5qmgq5k0WuBoEkm/kRBA7jvjTkngNTLv6uaIoqE1KjMJEn82w6YIEX6jPYY3544/SZFcvpTT0AxOoiVLKbgSB5uBNsP4eH+Zp3GH1KpzDw6pm21JVo0wsHRZNDEXlgJJOmZMnDfM5SomUy4NU1HVydZctMq3eQWEGIvbFP4FmnYTTGtnEaQdAJUmBqaABDxE2jvGHGb41mkFGnVoNTRZYsWLEfGPiFm6IYCO/tg4uXJ9VsjKSat35GlTOVFZhoAOozBi5JJtqsZJx5hg/Fkcly4BYkkBkESfcTjMV95h6fsR4P/Ij4Lwt6KjVUBWbEb+bn+cYbVKBZYYrcBlMSAPb9jv/ACxX+I8R9IqFUzqWBJlZEEERa+GGX4wZ0GWjtuF7R/W3fHjW20z1lS0WTK56oghajD64JHH64/OD81H+mAlNsasMeyRGac0VR8SI30I/r/TG+a5wFNFc0wNWqRqA+GBvHefGErYi4g3TTH+F/wB2H+mMayyZvm+lSgFX1EFvxD6YmNRA1/iMN7ojC2FnDOdXzQq+jACizUwQAYmDUqqe15NJRfvhVS4JSJFR6lNukk6ENWpoaW0M5ijSUSYVwdok4jXmHJUaZFGmKpBCIpjMEuZ0BUpkZdTYnpbuZjvNt2MvqPKuYartNRl1AFAasAk9WsyisI7FZOF9Tl6mVYZqtrKka/xNbDwr9WimpknS7MthgbiPMGZeutJQNjqR2Jb4tMilStZRPUjLaNVycScE5ZanP31zU7qjBZTeNFGnK01ibllHcgRgeZmrQXwzjdPXWXLUwXomGcndiepQ7AKG7lEAFvjwbmeGtVM5iqUpOqBVGpOoXcgA+pV1GwUyIG+BsjzTRLuuXT1HpAgshDFSe5b+7SdzoDA92mx0rZKEd87mFo0nex1FQw2Ckt+JVJ1fCDFoBjBs1BeXztGkrrRpCYkiBclgDYdIO93YsIuMLq+bNfLUvvxRHZ2qAMQ4VQpDMXYCmbPcgaOw74VHnP1WFHhuVNU3Bd1sP8Spst5hqhkWscXXKcshqI++A16lSmBVDnUpMsTpX4V0ioUDKFMYK7A1apMpTczZdWNNGas14FFWF1FNtAIGp1OpTCrFyNhgjjfFqYyjCrSFL/qvSbT0ReZ0kTPpn4jtawxbMrwYZaiRksulGpbVI6jYT1tdjFpMgwPGOV8Z4KHZ1DslVahYhwBDFZKWjcaTI2GOfNk4undfsLJKK+HzLmeXKFGoVq5U1qSqrJVZjrIOkHVoIUQZ6mA2EzM4ZZfgoqVNdNA+XKaQKNUSpUSIliGDA7WIMTis8s81umZpiq8KKKr0DVJtpG8SQS3yMmYnFy4xzkuX9VmUwoSJUydSzqteItcTIMxbF45VTkxEotFP5rD0EVaRcNVY0jScy2kjUzCFUkQsbE9YuO6vhrGFKS6VtKg9QIgkAkRAAFiZ7AzvjTmnmxczXEwPSko/5Y0iSQJJILCD7HscKaVYvlU0gg6WM6dOqAhAkKblQTv3O3bmnPk7XQlpStE/LfMIpVvWqCS2tIXezT0iOoQgEz+UYc8U4w9SqFp/C2lwxIUtIDAACbCex3U+2Of8Lon1V1dLU2MD+Igyw+cHYfr5cZ2sSKBNypZSxJE6SoF5Pm4OGevhXmLbotHF+YalB/VSSdKuRsIt0zEbqwgeL7404DzATw+orUp/E1nTPSDBNiCAJJHj3JsUfHlrO1RaNOoAhQCwAuYsbGLgWJmJMYSZ2rmsup6alMEDULxuY3+GbWBwYq0Btpl/4XxJAVQCr6bnTYsArSSDY2mPkBvth/law6hr+ExAFxI1Cfoe+++OT5TimaNElFJ9Z5DDcaR8IA8gTAvAxa+B80NoLIuqnMsIAJY/ETLATt9PljnzY7HhOh1m+P6HVaZGpm0wDtABv7QQBAwZwHn1yYdg0MVk+RaPM7Yp/HK9I1vVpVEQhwXBIAMgkMNKkuWmJuMb8jEj1ajpK1KhIJ2vc32JkgfywIrjHkgrI+VHRc1VoZkH7xTWsu4B/KfKHdTFjpiYvhBzHw6jmVK+iq0UOpSi9c6TJLyWudxF57kziXM5kqhIB0gEkzt/QYVV8wVAIWE0C8kQZjqESItf2gxift8rWmVlNVQHW5eUKHpHQkE6eo77nckghr2Gw9oT5z1KBWa3qU6jKsk+/cQTI7X/AJYbZ3jS0qaxrcu1mAke8kd9v+Tiscz8QFStSgAC5IIIBYQL9psRIO0Ythc299HLOvIZhVXpakpIsTqN/fY7/PGYKHAUfqaswLCSCKZ/crJxmN7XH5v9hOLHNfKLUVWdJeWGpOwJFhckC9/lhRxzONRdKZUINYJjcmYWAD/MiYN+2GuR4gKDQxUEgkWEb+0ePE4Qc0ZwNmASQqqoqqDNwpliCBYQDvJ+QxOEPjR6LmmvqX8HGThNl+bMu2n8SNYldSsJG+8QLEbnDCjn6biVdGnwwOPVEJycDcSMKgJsUcEeerBBwNxA2p3/ACv/APt/vjGGdfhKVKdM5l1IKA01ZiWIYAMUpoSzSvextMAnEWdq5SjlyFpMVogDSdVPUY0qClOaz7HpqC/fyN6XBHcpVLmlQFHQwXTSRiywXdiJaJEQpAjCSpzXwzJ0/ToO2ZNPdcvtPwiar9uo3QjvEYzd9giuPQdmOK1gqLl0WlSLwUgUF02JKovW/wCaV9TvdTMCPL8IGXoF+I5hFVyQEZDTXYEFKakO7ySJIDb/ADwgo87Z/NtpyGXSkGPX6a+o5Hhqz9Mb3F74b8L+y8KwrcSzDMzn4NTO7mNtRl22PSgFvbE6HsFHOVRj6PCsodYb+8dQT7sqDoQ7ddQz5BwXlPs3Z6grcUzLO7HUtNWLN8gd4HhAAAN8WLI8ZpDVl8klOkqKSX1KAIIDa2hlXebF2sZCm49y/DDWBLvUh/iaNKNpZTCTNWoJA6yZIMAjYNWhb3RpkOL0kpVKWSprTVBHTG8xdxKAxO2r/wAwOzHlbL1lpTmSvrOSYWYAntq62iQCzXJ8iMKk4pl6QZMqEZlIVisAKxbq6oKKbmY1MZAmcOuEBvS/HUhmJnVsRAJI1dUXiX6jEm0YW9odUMYIBVSAYlRFhtv9Z/X2xXuduUxmqa1kAXM0YZG3BAuUa41ACSs7HwCcM6PHVNT0xHxMsgyLQBtsSZt/uA0ovqEwfqCP2N/1wbjkTSA1Zx/K5B11VFJAJJhwLFSQZ2gTcDaB9MG5dgw/vGOuVYg/FO4G8eR9DgvnnKVcsZCNUosZ1iTpuAEMe5sTYxG84S1OMpTJp6mmItNyT0xfp+hx4eTHOLpkWqE+f5bSlFJkBosSRWEpUWBZHJnVJNgDBvABtg3gucL5QabAHT9Cwi9wbT7398N6WbWrqVgHDLdSIm20n6b7TviOry+pFM029NUbUymWBMR/EOx99v1os96mBKuip8SyK6NS+pqUj1OnvoCvABt+Un5TJxHw8LWp6SSuioDrYzMm8jyQD3+mHtOr6GdakQoSoNUKQAOkKRBFyCs3GzD3wIcrToVa6PSJkalO4IW8gBRHeRcCD226Oda/BnG9jtc6ATTYhgzACB207wTJt/Oe2Jn1kAGoKoYToJgadhIMkxtY398UnK8QIem8An1IgTDGCJt3gE7RBHzwy4dxP8R0pkhfTI0zOklxK6dSk7zI2t2kYDxVtC8rJOKUvTWoaCsqsis+gEaYJkw4k9NpAH88aHhmYr5Vmy6P6qsoHqlVbSFM6VtfVBneScGVKq/d6xrGhTZqrsjVZLEABemlTYsxIBMmQI8HFm5B4HTzeSp+hmX/AA9SVagphS7Eqw+KSCiwBuL79sXWOXG0FQtnOMpVZjWXNazU9Niy6ACGF9cgbnSo1REEi+DeWeZKS0dBWKQCK8zuY1GJuNR72FogY7K3JKluokgm/VFo3sASZtvtHywRQ5OoUz+GqR+ZdO4m9gYJ+Y3OGeOUlTX7/wADLGzlme4i1OiFov6hqECkDs4k6liJHSCQwJ+ewxnC8yXYTBUqWJZpi4MStlMapBAnSMdXp8l5NAAMugVSWA0CJO+4tPtGwxuEy1FApeknzZFk9zYiPpgrw+qA8dds4+q5zSy06ZY0tMqEYzbdWEqxNjbwe+BeYuW87mEoOmVqFlDSD2JK2OojsCZ2vjtC8fy9NWLVaZVbyNTWJAGymTJAge2CMlxKixf0oJSFbSLDSDC7iIgiMUhg4u6MoQe+VnJcjyNVNNZycGIIFUGCLET6m4O/g4zHSeJc+5WhValUqAOsSC1MbgEWLzsRjML7svV/kf2UTjWZ4kroGHSV+HU5Wd7rNraYI841GaWsKdSVlWEMTJ0t8QN4USYE9yNjur4py9mKTirT1VY6iQpkEGxIJJiO4nCKrnmqVUZiep16REC8RA+G4NomP1MMSU6cWTjdnXsxypQeZUjbYkbCBEYU5j7OqZVgtRgSQZIkiCTY/XFsL49DY7yxRG5KzlP+6zRt/jYT8+xxJmvviJTV6muqC0grr6SVgAAC8ljv9bYvE4G4nRBVCd9Lx/3d7bX9sZmEGV+zriGeZHruyIoXT6zkhQAPhpg6QNxBPfvh5kOS+F5Wm1R3Ob9K7HUvpg27krSBsLFpwzzVOtUpoFdQPTVVSoC5mIBCCEKgECfTY++B6HKGhCuareo1VYYVFYtG+laaOWKzPcC3w2wpg6rzNocUKCCnFOq0U1sPTZVguRYEntT+TWuDw/h1WpTL1nCq6j1JbosxiapJZj8EdVSDIGmbT5/PUaVvT9Qs5VdcOdRkmKSxSRhDdRMiNjtjMhmcxmHd69MCkhbRqqAGxjW7jppiCJRdJvcGDgq7A5a0e5fLUqUinS1NqJJ9Kwe56U/j8GqSwBJC6cZRyVSvrOafRTqWUKzdQGwLAanPVOmn027SRjepxxMuEUBqlQnQiKp0gkFgtNI2GmzPEi41Y2qZcvTLZlxSViRJeQVBGldViZ/gpgCJFjOA0kaLszJ5+lDLlqQlOklQOliYYll6EMTIBLmYkNbC7nKlXo5JXqM5cVZY01MAFCDO8LJImpdi14wHT5tDstLIKKYdDpdhDNqaJVQNKLIMk9Rt3x0Dh9AU10qSZZmuSY1EtF7xckA7Ax2wiqeivGkciXh9WhUFRGNajVKinVQhPxNNg8k3ixM30g46TQ5jpZfLGpVqEhBNQ2kAWYjyNQ0xc39jhPzNwPJZceo71F9erABqkoGaWb4gQpN41EAEi4i1N44tGiUL1qtZG1LKuCrSSxV9B0lhqggH6nHPkjLFLlFE3Uei3co86DM5g9bGnUsodQDcyANw0XmAIG+Gmb+zqgagenKwSwpydOokHUD8Q+EdO30tjm/AUpUc0tbLfh6iAwixBE6haVFjqWb9onHbVzX4epPxbW0kdWwkSQPffC4KncZfv9TRfJHKeOLmKFT03yxCtHVpDKx2sVBEm298KsxzDWSowZCo/hSQQBZYBkjtc/xD2GO41kUqQwBWLgiQR8u+K4/IuXB10NVMwdI1MUExspPTO9vO2Bk8JXy7+gHA5/w/i9CupqNTBiXEgSGi/UBaVF5PbxgniC5erR1VgzU3BVWv/F8IK95EDzth3n+X6tNwWUxEagZTwAR28yRHbC/NCeh26X2IPYbBTFj3+ncY89twlxdo1NIRZnlV8wAuSQE6hBB0CAIbXJAgHSZgk2jti28n/ZZSyh9asTVrM4EaX9NeoGVHxNtZ3MbSLYXcIzg4eaRNRqmuoabGpuF9NngHzNMD/KMdJyubNQUiH36z0G4j4bGFPUvmdJgbx6vh6cL7NBL7mlfl6hWk1qFJiTvGowLC5EiVEFRaCReTiThnCMvlEZaFJKKE6mCDSJgAnxsB+mC8vV1orQV1AGGBUj5gwQfbFY4lk61KqzVMxWaiyhFCqJXyJBBV2Onr0sTcCCQMdJUY5jmH8Y0aSF2UAmCLSGjV/AJWJbzYYWc18VC5dpraEdGGsGqzfCR0hF+KZO/bbxFUrqjRrCINNX00BBGp9zKkhmbWGJBqE6o07484nm61Gkq0qcdDljURyEJCkAOxAsdVgTsPfDXRN9inhmhs5mC7hmVdLCAVuRMB6nSQyAAbnX8iTeM8OprSdw1QxqBSk6IRBcE7Gwk956R3tjnnAuPsa5IChiVRtIVQRqlSANnIBB7RcbHFm4nz+i0alJM1Teu+o0wtR9jGkatCKBpkyDMxvfCwytEZxhlT5K/sgPgebWu1WmqNX9RGYBi7KwLKyEqHXTDmrqK+BOwi+pw/QHFJVRmDQ0LY6W0swdpa7T8pmMci5Y4lTDKapgVKb0nkKTBbteL97DYGfNuH2mNVR6lDKVWFIsoLVEQP8RbSAjFiAnwj+LAhJU7/AL9x41wVEmf++F5XNZYAqhPRTN9C6iD6DWLSRc2IxmKxW+05l0hcoQoRNI1VzA0CBIIBt3jHuLcUOsjS8vwe5SlmFUtJYgCwMEEHwwEi0fthLzXxH16NFg5BWsoZIAB1SwO2onp3Jviy0MwWV0qqsXHSffYgbWub/XCXivKDVZ9GoANaVNBkyVBEatXziVte4vj5jw84rInPVE4ui5pVxKlTCqlWIJBscGU6uPoVK9orQaHxBxI9FPf4W2/898eLVxHxXMQlOJPS+wn8/thrAEf+Iq5WnTy9MsjBkepTHpKHpwra3+PUWIAANP4TcgYnHAXKh6rilRNNTUBJRHbSQ+ssDUqSz2JuYADXODqvF0y9Olop+pWamCoQl2bSASFLWRdS7AHbacD5DM5nMH/qFSmxEGmtTqEgsSakgqIUzoJ+E9NzAutM0oMkzueo5cLTcmo9Q+mpYFQfyqBTXraAYHqFRC/EMDZf7xnqbKddEwNBKqHpwwllSyUemR1Sw1SGaAMQZ/mPJUKi09ZqvVclVofCCSes1dzGoiEibyL4rg5pzOeWnTpUQtNqmk0aVlUCCSYu5Jv1WtMYR5AxhXRZq3M1OgwWl/1DNUKkL/dU5Mksd6rCwJsCe84r/DOGZ3idSnWqMdNN6hZn6UVSFChRsABOw+e84dDhuV4eF++ONVSoNOXS5LEyDUIsN5MkbWJ2xvlcrneIek9Y/csujsVpU/zL06IG5I6jqYAAmQMCpT3IMeONVFGnAq2XoVKWWyCevVKx95YSqjVDFR4HUZNtrmYxfaTE9/zP+msx9YwLwXhlHK0xTy6BF7ncsfLHcnBlKtppyfDN87k/TFYpR6DbfZ5mKeqFamlRCTr1wQAASDBBDXtiuc5cHofd3K0EIRSaiKgA0gGDaIIMxF7nE3Cxm8wxqmun3eqpZAiwVDCFAJnVC3JsJM37e8yVjTH4atUapqLrIK6bAg/CLlwNPcA2scJkalGnozVFCydWh+ECyoGZhSVZ8X6QemJImAYPjezcq0qdMlRmWoyyrTUCVPSAFEk3tMEDFZPCMmXSp6DUWUyDTNjfVDBhftadvbFgygoapkXFtwZFwYax23B/XHlPw84SU4fEv1/kphcXalr7Fuy2dFVKis4dfU9ElAy7i82BUi8kE/PsJOK8epZc0w9RV9SYZpiwBudh3ufGFeZ5oo08tUf1ko1EQt6fRqOkECRB1A227dxhDV5uzdSnTq0MsMwrpOmrpp9rlV1Syt+Uldvnf1It0B1ZeF4jABcdJ2Zbj6gXj3Ej5Yr3PORQU6VWkgJL/EpgQR8VpBt3H8pw0p8IZ2ovramqjSadNU9NhBN+ksIsAJAH6yLzHwSaJKORckdxMfGPfeQPiAP5oOEyxc4NCyiq0UccTGoJUFpGkld9QIB8d/1Pkxhny5xb02mnW1UaiQEY31QoDarnZT23jFK45xb/AKkoy6adFirVCHHUCL/FBYQdIAnTtY4ZnO63QJ6eidWpV6ZgQRYaQdhBuR7Y8pPLg0v4Oa6Z1nJcSSowKu59NLAkANNrybsNIhrDqPvDRYdAHUSy9SmD26gdwd47jHKEz2gESY3JLWM99o9/mDi0cF5g0r1kvUClUliDcydQJ0wGi9z9LDpw+NvU9FlOwfm7lyvTRjlHSnr1g1GLBqepXIIeToAqPJcDVDGTuTz/AC32P1aiU3rZxG0sxnTUcGSv5m07FTjvKuDAMSRMb/P5i+KVzbyYWAejUqoq9kYwBv8ABPVT3sLr2kWXum5JXELRxVqYoZ1qQVg1J4WN36rWMxqBGxAA84sOe5dyqEl6Lq8CGYsRYSABp03IiGnc22xYc7RoIadStT9R1piDpjSRMdQgNOoEapsFg+R+deIVPuoKUmIYkESQVi8m10gH4u4G8nHH7dyklEjxSsX5ChQMDWSEgkQrhrQQQfO8xY/LBGW5iDufRXWqtYrpUACTMDvGqIub2wt5aFLU700JVgFFNwT6RIuGEbG51D2teMWmlQOrSVUAwpgaY72Mz3xGckpU1YyTMbJvW/EWrVAYAxO1trmR9b4zCqjxSrSUITSlbbqfldhO3nGY1Me0LqtWpSBFYJTLMYCmdTHvv33Ija2DMrm4WHHpzB6bFrySAYMH3iQCRhZxXP0MnVUMWd3UsWbqjxpDDSoPUJW/9NMxnzWrU6q06YpssCQsgibDbp7+02xyezTSm1olJUx/mEqFjpI0BJUkzqYagVJIEflM/LCriPGMxlvUapRVqaxpZGNwTEEwRItPzB74Kp5lizHWi7jSe5FjMSBq98SUs1oAZpQncSP0sTPz2OGx+Knj1WvQZSFuS+0Gi3xLUS0mwYbx2M9/GHDcwUatKnURxph1LNKide0sAMLc/wABpVgWRKa1CJUhfitI1jYywHVE9/mpqcuVquXy9ALNYVKpZQDbUVIFhAI28Tj1MXiY5Fa0UguZeqn2iZWg1LL0KBqVX9Ms7QqBjpaYF3M97fM4ouc5nzfEXYV21hyVVAulZ0sABF5mO5Pbvi1UuRKVCpSr5/MLl2imEpyGqMVAFlEjcb9Y+WK9xPmvLVK+Xp5LLtRWjV1Cq5BqVDEAnfSoIkCYvsMO+TTYZtRRYOFfZ2Ka0KuarLlkpmF1kamJaQoWxJ7dj/hwfk+Yi/8A0/BsuyFamirUqKA5UfESTamJ21b3gKRgNeTGqtQzPEK76kEqqHXUY2N/y0xM29+2LWOYstlaQTL09CA3sfqxO7ne5OA82HH8z2I5t66Rvy/yRTy59SuzZmsW1y5LBTAFtV2IAA1N4tGHOc4kqjU7DvAnePnuf2xUuKcxVHYlHKjYJt277YWNmC0SpeRFrQAPG1rdscuX/wCglqCByUVSHeY5gr1a2XFFGRTr9ZXCGREASPzWJAB/XbD/ADj+nlWqVmH4SMQAZv2mPi6lBj545+4CwdTQTYSD8xED2ONaOd1OU1OrKbXgt9IuACD7fQgQXjHKXKURYzq/qWjkrmWnS4TSapUn0+gwQx3OlVjfpj39sVR+ZarVHYoY1ACNgCSQT7RH+oxHxTIGrRNKlUFLrk6bT0wAw+U/CffvipZXlzOo+mmpe8Sh3vMT5kne+LvJHNGr+xuT6LzWJqqTTHXMlARpY2F99t/FvEnDrh3KlZWOqiWp9RGiooJmIs143/5v7y1yslAipmyKZSNILA6HK6iCVkRpYnS0jqti70+IZdzapRYmDAZSbXHvY7Yt4fBx+KReLo5dzBwIq9MVaDCnUrJT/EUfnYCNSkjYnsMdPydBVpqqABFGlQBYAWAA9gIxv6SMShRSgBEgiJYksIGx9/fEWdpUKFMvoRPGlQDPmw+s474uvIZ+pMtcaVCbCRb57fqMQ5ysYUWAE2A+Ufpf9RhQnMNMMlNauXJ0gsHq6Gkk9iO++83w+yxJWxU/Iz+4xqsmpUUL7QuVpRa9JWZkVVqIpMWAC1CJjpHSTBkY5/WztVAVDPFRiEZlk3RGBIjfqBttuIx37MUhckAgghlIkEG0EeIxyznjl37srVlLEK5ZBqAmUiw3ldIFvM9xEM2NdkZr0E2RzQdLPqYQDqEKDYazvuQCI/SRj2vWqsp0NFYCQouCZJIEH4j5/XC/lLiCUKTvVYKXMTsRMkm92jUL/t3xasrpbUEUrYgsJhvJDRfeLTFtseTlx70hFsb8r8zNShcwpL6SFgnpBIJUj4ZkTPsbxi75biwIUEMakDUqjVB79Q6LHvOOXcMzwaAXFQpYtEXG9ttx7dxGGj8zNS1ViFb05nQYaY72gAxDBhER3Axfw/iOHwz6OiD1Q649y8tRkqCloUmWRyBJmRYTpvJNiJvAJMm0cl6wP4ZU7GKgII8joJmI/L2GFfDs7luL02dQrPTeCxPp1EFiBKoTpmRM3j9H2RyFWiVCQ1Mzrl2LAx0lSQNQ3BBvcHtGPQ9nF7QyaBsvy1RRDTpppUyQGIAWSSY09UEtsfbxhdn+AETo/hPXuoGmxYkCw0n6R5xYah9FiYgEC0m1zJG87+236bZ0GopEHqUrBMqQfKgifG4sd8CeJZNMOkcsq8t5hTpNSqxEAnQg7eCsxjMdMoZPMBQPXYx3AWN+2ok/qTj3Evdl6i0j5XzeZeuwWo2lwsAtaAoJCx7mB7Ri40uICnlaf3kLqAU0xExpET84tHnFhz/LWXqFjpVjtJF48agRtFu/vfFZ5i5XGgtRcjQG1IxJsOw7jb9/NscDywzcY9InNhIql6auCAQQY21G4A79yu+NzRZ6aAtTXUSTqGqR2AA37gme9sV6hwLXQn7wAwAc0x8IE3vJBMQfn+uDeH8ZNdvQgv3Q+CoibWj/AFwksVbi7r9hKHtDJLSaWfoMKJ3G1jYAbHb/AEw1pZ1SyuAytqPUKhDKZEG1iRNgZAjzhVl+WnIBrVNSAAgCVM79VySNR7W2vgyo/p0lZVDx02sfDX8Adhb5DHLKW/hlv8A2hjwT7NBmaozeZzLGNI6DqYlQBLMRaSJ2O+COfOXaCfdaVFadJVLubHUx6FA1XJsW3m8QIBwvTjzUSqLNNCOmCSDAFyTuZYWO8jElTiLVh+MGfSQdQIkwT2nYWkR9BsOyXjpPHxrfqMuHmg0srQNRGowLb723nE1KgADq1b3Jj5fT9O/vherMabBXZ3JlZO5HaYgAjyO52wJwridRgVqqA0wVJI7Sfnv2/wB8eXwk7aZXlH0J87QQ1tMEOosROx9pgm5+cYyrw6FKq+gkgyR7gna5JsDJ8HsBgvMdYiYI2+H9iZHc7jC6pnFFINVPpQdLAjcwRAvcyDt2Pvh4ttInJK9BTv6akHqMyIG4m5v4/X+eNqGlrwIO7TuYj+n9ffAuXzNOpSOga1YEXJ27/wAxt5GN6VMiyJFh0k2BncHz5nePc4f9exTepSUAK0DsIO/sZv8A+2DeGZAivSzB1a6fZRIspJJAu0wq/L64gqUNUgaWkXB7WMEeO1/Y4l4dxLQDpQgKCIYX6gQT8/1j9AHxz4uxoOnbLzSzXp1TVqAqawA0qJiCYLHtI2nxhJzVn9ed4fTpuvp1HqisIRpApgpMg7N4jviq5riNREL06jJAmNbCwBJgrvAvEYbckVM5nWFapVIoiQCVUl/kSCQvvvj28OblFKOzq9pCb6aLdlsrUp/h0indyTS0oZgADTbUCGJtefbEfH+IG60ZLU/7xgwUoI6QJIN2ImPH0LHL8Kp050Blnc63JP6scR1+HFtnIn4ulG1DwZQ9x2x0S5OqBFxW6KRxflitmqiPVqaIoIpYlWcMtd3ggkQGRkEz9MPsjwl8rTbQ5NV1IV6si8GJE6BBg2IkecODk3FZagKkaSDKKI8ERDEnbeMGVELghoH8JBO9xcbHfa4n6YyTWw3B9oF4TxX1AylXBp2bWAG+ZC2j3FsAc5cJFbKONJZqf4lPSDMi4Fr32I7ifbGvGOJUcmadNnUMTrJdgurcQD+to/ngupzWvpO4pliiliEIYkLcgC0nfDXyjUiTim+KOBcczWmoCjAuF0usN8I7HUoJBuCPaItgnhPH6Q0Ehg4fSNBiREwZPwydMWi3yx0PiH2P080fvCVgGrS5IDAHX1SASYmdsecL+yqnlVistOs9ykrYm3m202I7bjfHPkxqEfhVo51icn6FRbN0zXqAGoNT6tIgAd/JuST8yNhggaC1ZFdgTYA3kwI+IywIgRPi2HnGOQEH49GpZ1shU6RYRpIghZvBB9++KmmY0vUR6YFXY02Cqbmd5B22JN8efOKdsZpwewflnN1cq7V8qY0VdNSmwI6Ig6lM9JYx3KwD3x3TgHH0zeXSrTMTYqTJQyRB8iRE4+cqfGXp1qzE3DMCTuNPwk/9v7DHQPs75z9Gt6TKv3esCadRVup1mZ76ZO318x6kJVFX+Qx0y88a5OJps2TqtQrHqjVNNzc6WUyALkSsRj3k7jLVqbU6qmnWonTUpsWBUyYIvBUiII3vh7U4vSSA9REMT1EAR5BNiMRV2FV6bUswAUNwrBlZT8SsobfYhhcHyCQbOnsolXRMKkW/mxP88e41NCqT8YHyUfTceMZgbCcn48bUvZoFuxMR+mK5naxFKuQSCEYiLefGPMZj5zF2v75k5dlX5WzbGrBMiCIIERO3yww47VNLMUalOFfRuAOzwP2tjMZj0MiXvFfQw/zWdf12TUdPj/NiXhOZY1FUkkFlkG89JP8AP9cZjMeZJLiTMyuXVjDCQuoqCTY6Sf53jEHCapD1wCYR4W+wKlj+4x7jMN5S/T/oof6QcvI207W3gmYiRPnE+frsGpEO66pDBWIBugEgGD8R/XHuMwkPmX3/ANGNM0JpU2O5cAn/ADDBfEEBy9wD0k3E3gGR437Y9xmA/IpHsq3L+Yb7w6T0hlMe98XREBtHaf0FsZjMPn+YpPsRUMwxqtJJ0qSPY+oROCOOZhlQQYloMAfxYzGY1fEiCI+HVj2MSO1sdc4I5NCmT/CP5YzGY7vA/OyuMPx5oG/nGYzHrFTMCcVrslMlTBEQfm6j+ROMxmMBlJ58oBqGWdhLBql/pP8APFr5cE0knx//AEce4zEvN/3yHxfM/wBP/AvlsTk6M/wD/TEfNFcpSp6T8dVVbvIIMi+3zF8ZjMW8hJeYqyvWKyN1KGJAN46Ua31Y/riqc05JK2Wo1KihnOpS3eILAW7AiR4xmMx4+TWVjZPkON5eqfVmTLXJJ3v3xc+QMwxzegmV0Pb5aSP5nGYzHoTS3+hKPaOmctsdD9Tb1/zN2NKO/aTHzxTqPMVd8sruyu5qFZemjW6bdSnycZjMCOoRr1X+yj7LXlIKKdK7dlUfsBGMxmMx30i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hQSERUUExMWFRUVGB0ZGBgXGR8dIBwgIBoeGhscHCAeHicfHBwjHBgZIC8hIycpLCwsGCAxNjAqNSYrLCkBCQoKDgwOGg8PGiwkHyQvKSwsKiwsLCksLCwsLCwsLCwsLCwpLCwsLCwsLCwsLCwsLCwsLCwsLCwsLCwsLCwsLP/AABEIAMMBAwMBIgACEQEDEQH/xAAcAAACAgMBAQAAAAAAAAAAAAAEBQMGAAIHAQj/xABDEAACAQIEBQIDBgMHAgQHAAABAhEDIQAEEjEFBiJBURNhMnGBBxQjQpGhUrHBFTNigtHh8CSSFnLS8TRDU2ODssL/xAAaAQADAQEBAQAAAAAAAAAAAAABAgMABAUG/8QALhEAAgICAgADBwQDAQEAAAAAAAECEQMhEjEEQVETFCIyYYGRcaHh8FKxwdEF/9oADAMBAAIRAxEAPwBFnckBTLoiyCDHpi4mCYIkWlvpiWlkaTw3pqsiJgfrER23Iw41JIMQT+v0k/0wpq8IrKW9GsugksA4khiZI/XufO3fHiKbktuiZLU4fYdFMwDHQokmL7WEiYjvgSrwsEqy0qdyVfUoAt4g2P0+uNKTOyHUy6iRJmPB7GL+BJ87Rhg1MVUJ/MAdJVvoI3BkR274ZRlHZrsCPBg5C1KdMILhVAGrYb+Njfzg6twSi6w1JQQZEBe3aQNu18LOI8bdEC0wCRJLahqEWafeI79sH8OzLVE+EqLMCx3E7m8jaPGNJTSUugL6C3N8CpQjIshTcQJIJEXK9iTvsMb0eCkqXSkFLA2IUgGD8PtMGfM4fcNqO5AqAU2AltRBBBNo0k73vOPTKBQkCltF7fwgWEjbfYzvjLPOLG4OrKpw3lyq7s9VfR0wCppiSI3HbxPzPtg7PcALIq6qKxMEpE94MCfFvbxbDfj3Ek0AAu1WkstFi0mECqRDqQYkGd7YDz9ZiuiNFQaS/wDguCCxmD0ztMyPlh45ckqfQrglpMWUuE109TVSpwEBGlQZJIHc9gZmwtOJlyjMgD0aZk6SQFuD3BW42+kj6M/UIYFWB1aYLGJFwRoUESAo9z+uI8zwhGN6pWJIiNO9rEWgwInt88Osm/iBTXRFy/w0UQVq1qekRAamrwAZYSy2kWkE98Juamy9MutBOpgLKFZQSeoLIDLAkWn9sMs1RC1IJJJWZQSWussPAM7An+eDafD6FRx6qPTIvqBg2iN5Ejzb9sWjJJ2yl2qKzyhwRM5KFYZGU2HYKxM2uLbe2G/GeV6SMoVREkb9S3MH6HzMj5YtrZBaVImkKi+n1IbNPSZIUtBvM2E3jzhFV4hWrqBpDupJLIhEyI65+EyRba0zbA9q5O10V4JKvMQQzOqimjKICwAZvF5AaZHvhu/B6dNmdk6ZCgGmtiSxIMCxj/ngjIq4sUVKwUGGFtWqbQoMRc/OfnPmxWbSKtEEepqlGsSCZ/UxEYLyXoCh5ivmDhISn6sUl0zoGgQdRCi8RPe+AaPLWYqMjNlyg0gNNNSCPiDAg/FYT7fvaOXeZkrUGWoqBhVIKmIIExYzMD9SJxJx6hQrKj0KlJGQkaZ0SY7EXm0Qbdu+G5OOg8IvdiDJurCTRUBWgllWPbZT3gYGznAUfW1N1VyLagCImxB0yp3Hf+uCs1wxAFGn0nc7I0AmDJAupG/tE4I4PkglPVXcLB0pfRcNcEQRMe2DfHdk+NgORyC1ValVRQyWJVV3A3Bi/n9PlgWllxRMutN2bVpbpCE/wmROrc+8W8YZLwlUDmqKjFnYysW3Im5JHi4kRPtDnOElaT0GR6Y19Dghp7ghZmApIJB/e2C/9k2j3hnDqa6i6U2cyWARSV9v59hvjKlSi1N19IEQwOhVDADxA8e2A+A8PqI5Sqx1EsomCjJGokd2mTb3+YwxqcpaChy7oNtasJBtuoJkXG2r/eE6UviYtN9AHBuFUWcwAyRo6gLiJkC3n9sS53lmjRpPUVS4UQwIuVIIkdrWM/PEvDOW3ph9ZGpj0hrgduogmP4rfXB2ToV0M1SpSJlbaTtpYD59vGGlPdqX8mVpVRVMtwcGSEK0zOrUnwiNwTMjcdr4N4FlKAWWS6xBAkmbzcEdj279sPclRq/C6iBOl9eokT4MHbcY3yeTSnKU1IDSRpuPY3Fu8DtEYE81poCi0D08tTcSEp3EwyiLj3Fj+uPPuFIW9NVgdkHv7YnXL1Jkt0mLCCP80n5mBG+/bAtTiILmiylW1bwy9pBBjexmbWm+OdW+g9GrUaQJBFMX8D/049wT90ZelWGkWEqGP1M3OMxrBTLBUojuWgCPceD/AL4goowItq1XJjbwDv37jEmX4slRCVaTEgA7mCQD+mCMq7kGQPa9j5jv5xx0UQl4lwUOjimi7EiG0nVcwpNtO/sJP0U5KnWpsVqCOmQNS7e5Hb3J8WGLaxQEAgAqJuG2iTFrx+1/BxsaybBhIbTa8N72t9cdWPK4ae0GlZynjTxXIAlWJIQEwZ8ixB1Sf0w25dq1NOkhlpwxZypaWFgIO8Rt88Xerw3LVqhUohrDqYiDHUNtibybX3nY4ZZDlmq9SpPRTIWHUAG2sNZpMSyxPvjq9p7WPFRE4NPRVqHGFqDSs1AG0EWAJF9Q/wAIifb543ylHMepVFFCSUQoBGliVBMNGmYk3gYunDPs/wAvSjUDWLKQzTEwRAZF6GtIkiR7zi15ejTVYAKgbWgAX03FgBMY0fCK9sqk62cnrcEzrIRUy9QVabo6MuxNmhRMGVmQTAPuMOs/9n75mglSSpRg2hQA5mJRiYstzvNj7Teq/GlB00w1Rv8ADt23J+n64VZ/N1GgHNekYkJSE2BXfqHyvMajiq8PBPRuJUG5CqVkGvL1FZDqSWWR/hOg3i37b4MyvJ1epVKV6QVDEMyyoYA9pk/CDNhfvGGOWzq6k15nMsWYabBQ0TaNRsbj6DEB4fTZCUq5lpTcMNQ6j1adw8QLiIA+eGeCMnbbMxJxP7Pc0tYinTLBUgVUAUEmCdKFrXsT7YiyPLWehV+6v/j1EfLsbT8sP+EmirLqr19SuYWsyLq2EEMRI+Xvg8VKRRVBrsFpubggka7mbdSkwF3jscH3eLByIMtyrWFFKkQ/SWp31C5kGLSLXBix84Iblwk1CaDn1DDjQACPfuf27e5wHmKSOsg11C+GUExbZm1X+XfEPC8jTZws5swrwahgEyvxMpHUJAUAjvY4WXg4vabGjnp8fMZtwNgAFowmjSVNIyBsJPje2+E/GPs7q0lp/dVLktLKrQqj21RHfY++CKuXimDrzNvVOkIS/wDei29/8Nrre+MfJQ4A+9NY/lGnuN2Fj7fLtjQ8NBebGnkfoUbh32ccSpgn7qSQ7EdSXkRM6/b4TYz2vNwzXIeYFBWQ63aNVPRp7btNpDDx3HicHvlGLJC11hlMepThtPY2uD3j9u41egSKQ9HOggWIMkD/AO50C/fsbYu8afZJSSI8pyzV0la+W1NchoiDeGUzY7T2M4K/8EVRR1IZaR+Cwn2IDEgWm3a2JGgggLmtiJKUp+fwxNj274hzvDwTP3bNP+I5lWj806v/ACHsOwOF93UTRzKfRBneTcwSHWghYEHqqAEQexDSdv2Axo32YnMEetVNAI2pCsNM3IN4jUAYPj9GWR4cqwRlK4IZ7s4/NEnY2MwBeL7Y2zPCFJT/AKdzpWAfUMAaibyoEybme+NHEo7GbTKuPs1zoK/jZcR3LCQIHTZfIu297ReW45EWnl1UZlFqh5Op0iLaiDc6omCfacFZPh5VjGXYW71wZiYBGr5D6z5wZnsihLTRy17DWwFgZ/KQPf8A0wXji9NCpVsU1OWBH9/TYeBWE/qInadjiKtwJtMCtRTuIqKRB9pBE7j+uNz+GoK08mCG1ACqQB0lQQ2ow0neIjv2xK9OmqqTSyhbRS1BnG14EsxGkSdMjfviS8JC/Mfkq0bZrl0Ag0qtKpMlgSFM9iOqP+XOAH5TbUGCbRGh08HeGIiT2xtk+E0+lvTRGE2SrqgXAgTcFT+/sMa1OEqyqop2VFClmEW9yjdjAO5Iv5wz8HBvVoVy10GnlCq1Fyp0taEIkmCCQIsZE384T5rhuaVF/wCmrVNRAjQbdiWAG3uJ/e0i8L0hpSv1CBocE3IuCKdjbvO5+eB67aBBGaAiJLXHvuvV9Mb3KHkI8q81/fwef2Hmhb7uYFhvt23HiMZjz79pt96zIi0Fh/6sZhfcl6/sbkvQCy/FMuXL9MzanpIBYkiSNy5kC+2+xwXXqV0UVUQBVQA0yYYSQLm8gSx37d5jHuY4WRV1M4VdIBVhaQ0jRAIBg+5kbYNJIMeom5Fj3Mi5VtQNztGPIk1ao2yPh+deoUUQXY3ABYie0T09r7f1YcA5Grhg2Z6ZCkIl2tAOt9OkHU2qAZAAjYxW+W8slHN1Qx0VKANVYLkHpPU0qSw0sw0r3An36stb1ESshJDxMHSdQ+CSDtNrhtxYAY9PD4eMY8u7NCm99m+V4MqGQqmexSD5HV7ySQZ7bdzlOiT6ZUSSYYAb33YRf2xFSR+wCn85LFoOkWAmO/kece5nIaxpdpEzZdP0kN/TzjsSroqCZjj8tooqXbuTsI3MTP8ApIsRhRWcs49ao1Y2inTnSDJBMgXXqUWEGL4nz/QIqkU01aVRPiaATfv5MDbceMDZjiqUVmpFFXEhBeq5NhYXNp8CTciML2BhjMRpViKYItSpjq3Avv2mx2/YL+McTTLjrrUcsFIldOtjIga9KkqT22keMa0KNZgJnJ0j/mzFTv8A/jn9RHfG39j00jTSoURBg1VWo77ESWBNzP6/KMBUJKfP1IfHnarEOD+FQqXF4UhgBcESY7DzYelzVTLaPWzrGYLlAO4Wf77Tv3K+fnixZLMlWCvmKaOagA9OmUBB1aQJUSTDf9lsarnGZQfvdeHSFYAdmJ1iWFyvTBgWnBXYX0JE4/SFXqrZxoMhdFOHkgAavUnsdiNz7Ykr87UzS+PPXXRanTDAk6wwh4BCqV8Q3c4MyPEph/vuZdVJtpADTEAy02kbecGPnzW1JSq5pT6Zg/mB1fEC7hSwgiG7GfGC2wKq0JW4/SJ9bXnBO9MhO15j1NVwL332jBVDmuihXS2ZqA6hBUTcyDeqI03A/wCHEuaqsrsxzeZEAfhCCAY8hi14J379rY8pB3AP3jMAETdmXxvLyCQ09tjthqXmxJSlHqN/df8AWL25wWIC8RKjULU0k6m1DSfUtpAgSNjifOcWIcMEz721lVRStyQF+MEMN9+2+ClI2bN5hRUVxGqGXS4E9RgGRAkXDSMS1qlJq/S+aLVLhRJSBPwlbC1vi3wNXoKk2toB/ttgZGTz7EQwim3sQP72Cb952OPKnWlJhk8+CEK6ZggCCC8LBdtIuPPvhuzaQSEzACOjHfsZAGokkGeqJ7bd50456gBGVrCDHVCwfcMAT/tjU2blGK3r7CGnSYAD7jnmmLs2n5//ACrbW8z22xGVrOpZsjXVjUPSXgiTJckU47xpnDanlQFKfd8w0IyS1TUYLaiZO7TYNuBbGmayD305aqet7g0lMSYYdNwZkbm98Zw9RI5FL5Ev9f8AAJVrALpyFdjMMHqoABFyTok/I+CZxulaudIqcPCgAgF82vaSLAKN2bbbxtDbhWUYG9J01aySaoJ+GzQP4iNu3gY0bLMCRToeozjU01rDddMknSpABgWk+cCyvFLYjpCv+TJ5QG86s3qgmbWqd/8AgtiavmcwVOunw4MIBkswgi8kOTMk37284a5Phsuy+lQG5IB1EEyT+cbkR/TG+ezA6iHyqggyXSSSAI7kEWv5tbDNNCRmpK30IBl69SR6mQI+EBFq2EW7MAdOAs1l8xDAHhrKwQgGm8ldqRaw1CAAD52w5pZ0qoK1ctNpijpUwhJAISYBlgZ2EWwO9aoyiMxQg0qUH7uSNiT+W6fwrMrucZMZrV0JyrisDTp5Fm0ndmDfCRA/EjSRbbacaVMvmSq6srlXCgBQuZhQFgrbXe/nwMMsm0mC+VYRDBEKkxt2+GQLE9jiSjl1oqPTXLUzCAwxVBJBaOoHzFhePOH6BVi6ojF3qDKKXk9C5lYeT1EjqCmZ28dsaitmJBORqKtrq4bT9Vpyfpg3PZIORNGhV0AhIrEGLG41WMj9vfEAr1FotRGWARt19UMd5EHqMYZX0TlwW2t/kXV85U1H8DiW/wCUqR8hqSY+eMxIMonfLVh8nP8A6cZh+H1I+1+hPlsoFAQo/V+Y6rSLrUIaJ1GRqH5ja+NchldKaQhGlma0CR2m8XtttsAIs8q11kqSNRsQdjae19hP64XujklUkqFAUtsZDACZktPy8X3x8lzckdFISUs6P7QqEAHTSQEgatibMumQZ0iLmPY46Fyvx1C1SlVZIfqCgQqKZCqTYEkC+kbmMc1rcDq0KrVayqfUlH9NiZGmVLAmVOw7/CPebDy9mZZlciRTMkLdSXP/AHC/YnH0Hh3GWJUTbcch0vL8PIMGnRKGSxAALNNmIC6bgXvN8G1amlZi3YL/AE2GOa5nmF8ozkVCaZJ0hYZQCF0qR89YkAn4b4bcN5o9WmmtGUAU59MxGpVKrHfcT4I2GKuLRVZYt0WDiuQqV0mkfu9WwLvTDHSDeACVm8jeDItuEfDMjTou3pJUNTd8zXu5PsWPTP8AhBJ+YxZE4oGbSGUm8gsAR3usAmZ/KDiNytZyjkjSJIjp7dypB3thClWAKou6jY9VWqTawJ06he15iMK+NEQjFKBlwS+aYL8JEsgJ3FoiLwbYsua4OrkQRqWdEgsFPYlZEmRO4uSe+KBxfkY1KhetUq5us40n09NMAAggD1AQLKTCDsbTgGrQRl+P6Rp+9ZRSplvSAeBDNIIkDbudwPOPX5qSkV15srKBj+C03MKZVdJ8EDwcU/imTp5dwHoVcv6msE1XL/DTKgQtNe5mxB/mTqXE9FCmCZBp2DyBsAYMAkgg2E2AkDEZZalroVIfLzWA+ls0GkBv7ioLNMSy9IkK3k29oxBnedKT0HNPMksRpE0nuSCYEgRIgSSRb3wJlc2opprK/DBFjcExvfYjwb23OIsxk6QWXpZf0h1EKtST0/4na43BH/uvvCp2EN4pzVTYOq5mr6mkymh9JlR0yekSSL7fpjXjvNINJkOYra2EaPTtOruQbwQRAN74TcWzVHQwQJqqojU2IlxBIKsdcX0qLr2J8YH5hrllpo3pSTeAwYqQWlqhYAj2C9t++HjkUvwJOddFizXMQ9EE1q2s6AQydM6lO8kn+7b9T7DG1fmYa6rGvXUI9MRqGnqAViZOwMlT3sTAOK/xXMlqAJVFnUVYAFgQtr7kRE2jqN74Q5TPzTqAOrAhW0xcEFLQbA2MEXsPOF5eYPaPo6fT5lGhATXL2dtIUzp6StyDBMn5AXwDX45RIWaeaJCkzqRfhluoDzo0/WO+JeXKVatl39F2pszdLaKdQLMajpZSSZDSJAmcN+B8FzlGtrzD/eV0aSoo01EyZaSUOoiIEFbnF8bTjZR8mV6hxykz01FOoPU1ETVFgpjwfpjbJczJVUN92qLrfTD1gCPhM2p9w218XTieXLmUNXLkbKpAG35ghKkd7HFfXlqtKBuKZxQrT1OW17WZgyrEg2Kg3xdtvZCOKEdJIDyfGY6ky16jEXql4sASPw/DRGwjEZqVXZB/Z+pCXJMVGiy2iAb32gWw5p/Z3UKpPEM2xQgz6jHUej4pqGx0SRt1tAFsQZP7LF6fWrZhtJLAfeCwMqAwOtJI6ZHzOJtI6EmDqc4V/wDhqSKQemoKkSJgAPUgCANgP9F/EOJ5tQwV8mhOgsXNADq+MnW5+ki/vhufsyy9GiQySirpgtqLS2zEpsS35QD77R4Ps4yMVAQsafTUEN0mmdIIlurTtcHfGtIHFvTK5xDjdZJnPZUDW6gK1C0CwMKRNxIwNmeP1pqKM7lwFYhQWojT1EQZW1rXxcavK2R9FiadOu5YtNRQCWI7wB2tJB7X7YVZXlzLu7irkyzORqLq5NhAMqRubyT4wjzwWhuDK9/aeZNRVWrlailJN6BM6SwgAgxqA2tE48p8QzLAwuXYsW1gaWBhRpkCoQT74t2R5YRC606a0QCsCKo7hAb1LgA9v54r/GuAZSjULVKSBmLMBDt8VmJViVIMeO2M8yT+JaBwF+cy9d9a1KFErsrEvETa4cwY2gbjCt+HNTdCuXLiJDBqsSJsQR5HfzgylVybnQMuiXPUVF7zYgggkm0bYeV+W8lX06sx6FRlhYRmMCw0t6gBjxEjvgRzuc+KuhPZxjG9Iq9fjxZiWytQEmTFRh+2i2MxZhyblQAP7SWwj46w2sbCrAv2GMxe3/ixLj/kjSrmKhEsgYWECGIIkMRsTBF7/mOJMvxViWBSdJMLuZAldIv3J9t9seJXSAQSHG4FhJmxm1284MTiqEMS40iJPYXBg++8fIW3x8rKVeQ6X1BvvaVnWSpOnwQ+5S0sAQpZhDC1zjXL8PanXLLD02pBTBFyDckflMDe4tfexnpU64BJJsVkggwfBiYufafO42yvDadiiEOYDM7Fmg9iTMjYC5BgbY6cHivZbX4F9nyFXFM/Up06zwxZqp0NcgAgBla/YhjCmNvfD3hecenTGjQdKpD7Fpg7jeCCL/rgbiNKFCmn941N1EAADpubkXvEWF9sKnzxp0VFMMqzoCA6gLwYmSCI2sfbHreH8UsvaFlj4jnMZoswSoVDENpJBHWT3JIWJ7YIzXNlbJEKfUfoDEEBhM6W6pkRYx2E3O2EGY4TVqNLVIJnWTPTNMIItcCFbffthnUzCvTRCVC07TA6iQsb9idVrC84pLxGJds3Cf6FkyfPtIsQz9TEGVcOogQNIHUoJGxBJvixcHrN6Us9NwZOoSOmNz7x8o+mOJcB4bpzTs+oorUijJB6lGq4nY322OOj8qpmVBBpEUmYlvUgbgQR7GYiDsLb4q68hscpP5iz8Ty1OrT0vSp11fZXgg2Jm4IFu4HfCo8j0Gp6VT0h2QHUo8b3/SN8FZHIO7iqzkKnwBWYRbSQUjQwi8kTPYWw4A2ubfL/AEwkoKXaLHKc9yjm8rdVFSkNRJQk6bLplGhhYX+L53wu4bxEOroQHg7GL+DpP03GO0Mf+ft/z5Y5n9onL9PKAZqixp63C+mPhDEFtS9lBC3U28ReebLgVWhWqKLzLwhzmw1SVVqY0NH5gpgMYiQwuL/6JOJV39UEypFNRIg6ryDY2Mfy98W/jXFPU9K8pqAJsIdQDr1SQsyQIta4OEPHq1Baw6gQoUFRC3VZkEiOoQfM2vthcUnqzmyR7oPydUGjKguVUwIhT5mSbg6fG8yZxg5bFPTUpzVWsChp6tBUlSALkgyQRc9htibgdZKlH0wA3qowANiDEahFp7iD2vvgrgXJdVVU11NZJ1U0Qqt4+JywkH/DPvfE8uTje/t6jwjdDjkPghr5dXXM1qFRGZCtMjxeRMSCTc36cWLM8dNP06LZlqhaTrUKrQi3kzAJbTvHxHC7gVT7nQqBF0qC1UqeqJkhVgAkQI9oO+KBRz5r16bNoR2qVQ+qyi4cL7gFiAO2+Exycm23oryUYpLs6VnuJ0qVFqlQMpuAdcS4kQSjG4I7+IwNT481TKoQZdiAJNz1Amd/yd8VDmtqxZKSQQuuqwHSCZYuTIGr4ptMiZFzhHxTiVan6ar0sgvC/DIECCCO67zsNpx3SzOTTj6ELo7FwvioVXghpO5FoGw+UEbYsOWzdNwCUCnbafoDH7EA+2OU8uZyp6YSoJa3Up3vqiBA8jTvv5xcOHsi/FmsxTNyFDofaBrpse/nBhNO3JlVPSot7ZBXEGmpB/iWP6ThVzFnaOTol3QVDqhV0qACV77QIWff9MecEynrrU9WtVqKtQhJqMvTC2cU9IJBB3HfB2Y4ZTCsDCJM3iD0hQZJ7AecM9r4Sq2T8KSLE6iBv9cBcU4/SSsKOsLVPwg97Kx+kGPnOM4dnKc6aeZpP0kjS4Ywp6jdmsNiZ/THG+ZeYnbjVStT6TTqKqEwwEKFJuIvBNgbGx2OA3QcmRRO0ZgkrJLgx+UkD9NfjFS4tw71Dq9WpOgixb/6e+5j6b++H3G8+fRJR6ksvS6AsAZ7wPE9tsVzK8YV0UK6VWC6XloOoIV29M7kT23PyxeKUlvonJ0xPnlcKuqqW6ouW3BUd17Et5iZmRjxc4r+mzDLhlnTqemGEGJXU6Hq0x/lxtxmowKDQCTVcRbvTDAflnHoyi6QzUaZmqQupVJsHYwdUmCFO9hhUoxlyXoTnclRrUNIEwmUPeddPvc75sXnGYAPC0JJ+7ZM3O+sHfv+Lv5xmOjvyRy79X+WJeJ06j09SVBUIUFyxCxGrUSAbnab+DiXhPF6CU1XR1VYmQG8DUZvFp+W2GNXl1SrqldtTztBnsd+5FvGKueCqaiy7o5UiJBAIaBcG4gQVsf5Y+ecYyjTOyUWui3ZLidSwLBo8EDVv2m2wET4wXQzshzdY3Gw9zHbYG3jt3ruXp5kv6ao9RpBlUYIAQCSRuHsbbXnFoTknNMQahWkHAQajJDHVfztf+uOX3WTekNBNPR5/aVwryJ1dan9/nb9jgWsqMNek6l6FZgxkTMzMEzENBta3a18K5PpUdPq1hVMEHUhgne5iABvHyxa8pwukEkIkwNtpGxA2ne+/vjqx+BnW3RbkrOcZXKV6qEhYpASajEaYF3B22iP6Ymyf2fpS/EzGbOtzKEDpBaykahEqG7zveMdFJnHobHbi8NCH1Feyucv8rmkrOcxrbYAKAu0X0kybzK6e3jDQZAFVBCkoAAQzqbDplh1GLbk7m2GGixJgAdz/vthZW5goqCyt6sW6Ph7n4yQn/aSfY46kt6FbSVsLyjOAAywRcw5YT/mAJ2/liSpmgp6zon4QYk+dIBLN27dsVZOc/WeqlJk/DBkIYgwQqtUYWYmOkBGEb4gPDKhvVqCmKpFrrrI3EEGrUJkW8LAaMCWgQkp7Q9fmemdYpCXEmIkyCAekHsOzMDYWx5lMr99oxnKAIDyqVArRaxgCAYJERIBNzvhPkM7l6KutJdTEwVCz1Fr9KyAdz+I0iLiBifNZzMPlqb1lNIu8GnKswGhoE2pk6gDBEAA98KnoZ6Cc1y9w6mpnK0GK/lSmkzOwkhQZGxI29sKuZ+CZYoGThlKs40zICdLauotYNcAQCYkYhp5gWADZghyA8holgLu0KDB+EAn+u3H+IolOKjB5dVAH5ZDCTPtqkEAQcaUuKtok2pbi/5K/wAH4DVfNaxlqdAKdVNV06bCCkBiDIBue5N8XXNcQen6k5AMEcKujeopUnWqz2No98cxfj1OgxcUbsCCVIttsIj4hMmdsEUOZ850lKTKKg1WNgIjud5vf/fHM+Mn8rf4Jwy8V9S5pVV8/UU5cwuXpkqrkQ2qownaSRaDY4omeqNlTpOsAAEUzBBOr8lgJHeTeMT8MocTQPmEqMxKMrBipMCZMTaJtA77Yb1eMVs3Aq5fLuqkaWMoynfVZtNxBmPa8YPst0Bz5LqmLBxomsjdSqyqNTK0SbrAFtu89/a+VHo1cyzVqakPTC9RIvcWveRAkCbLBkHDXIVKWcrOhy9NSusyjlTauWgGNJsQAdxv2jAvMHD6SgmnkK4qDYioWXeZjeSBuI3GAsDauILa7EvNWR+5otXLHSjMoZGJMmNxJm8iR2j3jBVXOqxSorB1A0yAdaxZpm0GREnc7ROLFwjhqVilOplySAWprWcNF9rqfygH5r4Ix5W5XFfLU2oMlBFqMSospIJUqY0gi0i3vhVB1vvzGcbWh/y3WFeiKa13y706nqOqiCVUdSkn8hLLMQemMMU5Iy7qi1GrVjS+F6pJaSp6pI6jDESZA9oxVuX67UWNSiVqB61MM0hQqSoq6TMNIUGP3x0H+0AZ0FT9f6SMdEJxjFItD4ls5qmQp5BamVSsRUIPW0FF1jYCd4BMyCJtcY5RQybU6+mppmbizSJjcSPOxx3DmPkuln2aomYqUapXT0wVMgxI8XNx898UM8h52mXp1cuMwo+A0yRJEX7H4R+vbfCNy21tCZINse8F43mvQCZcKzvVF5jQOoAifeJ3gTh1xbJ5qmgq5k0WuBoEkm/kRBA7jvjTkngNTLv6uaIoqE1KjMJEn82w6YIEX6jPYY3544/SZFcvpTT0AxOoiVLKbgSB5uBNsP4eH+Zp3GH1KpzDw6pm21JVo0wsHRZNDEXlgJJOmZMnDfM5SomUy4NU1HVydZctMq3eQWEGIvbFP4FmnYTTGtnEaQdAJUmBqaABDxE2jvGHGb41mkFGnVoNTRZYsWLEfGPiFm6IYCO/tg4uXJ9VsjKSat35GlTOVFZhoAOozBi5JJtqsZJx5hg/Fkcly4BYkkBkESfcTjMV95h6fsR4P/Ij4Lwt6KjVUBWbEb+bn+cYbVKBZYYrcBlMSAPb9jv/ACxX+I8R9IqFUzqWBJlZEEERa+GGX4wZ0GWjtuF7R/W3fHjW20z1lS0WTK56oghajD64JHH64/OD81H+mAlNsasMeyRGac0VR8SI30I/r/TG+a5wFNFc0wNWqRqA+GBvHefGErYi4g3TTH+F/wB2H+mMayyZvm+lSgFX1EFvxD6YmNRA1/iMN7ojC2FnDOdXzQq+jACizUwQAYmDUqqe15NJRfvhVS4JSJFR6lNukk6ENWpoaW0M5ijSUSYVwdok4jXmHJUaZFGmKpBCIpjMEuZ0BUpkZdTYnpbuZjvNt2MvqPKuYartNRl1AFAasAk9WsyisI7FZOF9Tl6mVYZqtrKka/xNbDwr9WimpknS7MthgbiPMGZeutJQNjqR2Jb4tMilStZRPUjLaNVycScE5ZanP31zU7qjBZTeNFGnK01ibllHcgRgeZmrQXwzjdPXWXLUwXomGcndiepQ7AKG7lEAFvjwbmeGtVM5iqUpOqBVGpOoXcgA+pV1GwUyIG+BsjzTRLuuXT1HpAgshDFSe5b+7SdzoDA92mx0rZKEd87mFo0nex1FQw2Ckt+JVJ1fCDFoBjBs1BeXztGkrrRpCYkiBclgDYdIO93YsIuMLq+bNfLUvvxRHZ2qAMQ4VQpDMXYCmbPcgaOw74VHnP1WFHhuVNU3Bd1sP8Spst5hqhkWscXXKcshqI++A16lSmBVDnUpMsTpX4V0ioUDKFMYK7A1apMpTczZdWNNGas14FFWF1FNtAIGp1OpTCrFyNhgjjfFqYyjCrSFL/qvSbT0ReZ0kTPpn4jtawxbMrwYZaiRksulGpbVI6jYT1tdjFpMgwPGOV8Z4KHZ1DslVahYhwBDFZKWjcaTI2GOfNk4undfsLJKK+HzLmeXKFGoVq5U1qSqrJVZjrIOkHVoIUQZ6mA2EzM4ZZfgoqVNdNA+XKaQKNUSpUSIliGDA7WIMTis8s81umZpiq8KKKr0DVJtpG8SQS3yMmYnFy4xzkuX9VmUwoSJUydSzqteItcTIMxbF45VTkxEotFP5rD0EVaRcNVY0jScy2kjUzCFUkQsbE9YuO6vhrGFKS6VtKg9QIgkAkRAAFiZ7AzvjTmnmxczXEwPSko/5Y0iSQJJILCD7HscKaVYvlU0gg6WM6dOqAhAkKblQTv3O3bmnPk7XQlpStE/LfMIpVvWqCS2tIXezT0iOoQgEz+UYc8U4w9SqFp/C2lwxIUtIDAACbCex3U+2Of8Lon1V1dLU2MD+Igyw+cHYfr5cZ2sSKBNypZSxJE6SoF5Pm4OGevhXmLbotHF+YalB/VSSdKuRsIt0zEbqwgeL7404DzATw+orUp/E1nTPSDBNiCAJJHj3JsUfHlrO1RaNOoAhQCwAuYsbGLgWJmJMYSZ2rmsup6alMEDULxuY3+GbWBwYq0Btpl/4XxJAVQCr6bnTYsArSSDY2mPkBvth/law6hr+ExAFxI1Cfoe+++OT5TimaNElFJ9Z5DDcaR8IA8gTAvAxa+B80NoLIuqnMsIAJY/ETLATt9PljnzY7HhOh1m+P6HVaZGpm0wDtABv7QQBAwZwHn1yYdg0MVk+RaPM7Yp/HK9I1vVpVEQhwXBIAMgkMNKkuWmJuMb8jEj1ajpK1KhIJ2vc32JkgfywIrjHkgrI+VHRc1VoZkH7xTWsu4B/KfKHdTFjpiYvhBzHw6jmVK+iq0UOpSi9c6TJLyWudxF57kziXM5kqhIB0gEkzt/QYVV8wVAIWE0C8kQZjqESItf2gxift8rWmVlNVQHW5eUKHpHQkE6eo77nckghr2Gw9oT5z1KBWa3qU6jKsk+/cQTI7X/AJYbZ3jS0qaxrcu1mAke8kd9v+Tiscz8QFStSgAC5IIIBYQL9psRIO0Ythc299HLOvIZhVXpakpIsTqN/fY7/PGYKHAUfqaswLCSCKZ/crJxmN7XH5v9hOLHNfKLUVWdJeWGpOwJFhckC9/lhRxzONRdKZUINYJjcmYWAD/MiYN+2GuR4gKDQxUEgkWEb+0ePE4Qc0ZwNmASQqqoqqDNwpliCBYQDvJ+QxOEPjR6LmmvqX8HGThNl+bMu2n8SNYldSsJG+8QLEbnDCjn6biVdGnwwOPVEJycDcSMKgJsUcEeerBBwNxA2p3/ACv/APt/vjGGdfhKVKdM5l1IKA01ZiWIYAMUpoSzSvextMAnEWdq5SjlyFpMVogDSdVPUY0qClOaz7HpqC/fyN6XBHcpVLmlQFHQwXTSRiywXdiJaJEQpAjCSpzXwzJ0/ToO2ZNPdcvtPwiar9uo3QjvEYzd9giuPQdmOK1gqLl0WlSLwUgUF02JKovW/wCaV9TvdTMCPL8IGXoF+I5hFVyQEZDTXYEFKakO7ySJIDb/ADwgo87Z/NtpyGXSkGPX6a+o5Hhqz9Mb3F74b8L+y8KwrcSzDMzn4NTO7mNtRl22PSgFvbE6HsFHOVRj6PCsodYb+8dQT7sqDoQ7ddQz5BwXlPs3Z6grcUzLO7HUtNWLN8gd4HhAAAN8WLI8ZpDVl8klOkqKSX1KAIIDa2hlXebF2sZCm49y/DDWBLvUh/iaNKNpZTCTNWoJA6yZIMAjYNWhb3RpkOL0kpVKWSprTVBHTG8xdxKAxO2r/wAwOzHlbL1lpTmSvrOSYWYAntq62iQCzXJ8iMKk4pl6QZMqEZlIVisAKxbq6oKKbmY1MZAmcOuEBvS/HUhmJnVsRAJI1dUXiX6jEm0YW9odUMYIBVSAYlRFhtv9Z/X2xXuduUxmqa1kAXM0YZG3BAuUa41ACSs7HwCcM6PHVNT0xHxMsgyLQBtsSZt/uA0ovqEwfqCP2N/1wbjkTSA1Zx/K5B11VFJAJJhwLFSQZ2gTcDaB9MG5dgw/vGOuVYg/FO4G8eR9DgvnnKVcsZCNUosZ1iTpuAEMe5sTYxG84S1OMpTJp6mmItNyT0xfp+hx4eTHOLpkWqE+f5bSlFJkBosSRWEpUWBZHJnVJNgDBvABtg3gucL5QabAHT9Cwi9wbT7398N6WbWrqVgHDLdSIm20n6b7TviOry+pFM029NUbUymWBMR/EOx99v1os96mBKuip8SyK6NS+pqUj1OnvoCvABt+Un5TJxHw8LWp6SSuioDrYzMm8jyQD3+mHtOr6GdakQoSoNUKQAOkKRBFyCs3GzD3wIcrToVa6PSJkalO4IW8gBRHeRcCD226Oda/BnG9jtc6ATTYhgzACB207wTJt/Oe2Jn1kAGoKoYToJgadhIMkxtY398UnK8QIem8An1IgTDGCJt3gE7RBHzwy4dxP8R0pkhfTI0zOklxK6dSk7zI2t2kYDxVtC8rJOKUvTWoaCsqsis+gEaYJkw4k9NpAH88aHhmYr5Vmy6P6qsoHqlVbSFM6VtfVBneScGVKq/d6xrGhTZqrsjVZLEABemlTYsxIBMmQI8HFm5B4HTzeSp+hmX/AA9SVagphS7Eqw+KSCiwBuL79sXWOXG0FQtnOMpVZjWXNazU9Niy6ACGF9cgbnSo1REEi+DeWeZKS0dBWKQCK8zuY1GJuNR72FogY7K3JKluokgm/VFo3sASZtvtHywRQ5OoUz+GqR+ZdO4m9gYJ+Y3OGeOUlTX7/wADLGzlme4i1OiFov6hqECkDs4k6liJHSCQwJ+ewxnC8yXYTBUqWJZpi4MStlMapBAnSMdXp8l5NAAMugVSWA0CJO+4tPtGwxuEy1FApeknzZFk9zYiPpgrw+qA8dds4+q5zSy06ZY0tMqEYzbdWEqxNjbwe+BeYuW87mEoOmVqFlDSD2JK2OojsCZ2vjtC8fy9NWLVaZVbyNTWJAGymTJAge2CMlxKixf0oJSFbSLDSDC7iIgiMUhg4u6MoQe+VnJcjyNVNNZycGIIFUGCLET6m4O/g4zHSeJc+5WhValUqAOsSC1MbgEWLzsRjML7svV/kf2UTjWZ4kroGHSV+HU5Wd7rNraYI841GaWsKdSVlWEMTJ0t8QN4USYE9yNjur4py9mKTirT1VY6iQpkEGxIJJiO4nCKrnmqVUZiep16REC8RA+G4NomP1MMSU6cWTjdnXsxypQeZUjbYkbCBEYU5j7OqZVgtRgSQZIkiCTY/XFsL49DY7yxRG5KzlP+6zRt/jYT8+xxJmvviJTV6muqC0grr6SVgAAC8ljv9bYvE4G4nRBVCd9Lx/3d7bX9sZmEGV+zriGeZHruyIoXT6zkhQAPhpg6QNxBPfvh5kOS+F5Wm1R3Ob9K7HUvpg27krSBsLFpwzzVOtUpoFdQPTVVSoC5mIBCCEKgECfTY++B6HKGhCuareo1VYYVFYtG+laaOWKzPcC3w2wpg6rzNocUKCCnFOq0U1sPTZVguRYEntT+TWuDw/h1WpTL1nCq6j1JbosxiapJZj8EdVSDIGmbT5/PUaVvT9Qs5VdcOdRkmKSxSRhDdRMiNjtjMhmcxmHd69MCkhbRqqAGxjW7jppiCJRdJvcGDgq7A5a0e5fLUqUinS1NqJJ9Kwe56U/j8GqSwBJC6cZRyVSvrOafRTqWUKzdQGwLAanPVOmn027SRjepxxMuEUBqlQnQiKp0gkFgtNI2GmzPEi41Y2qZcvTLZlxSViRJeQVBGldViZ/gpgCJFjOA0kaLszJ5+lDLlqQlOklQOliYYll6EMTIBLmYkNbC7nKlXo5JXqM5cVZY01MAFCDO8LJImpdi14wHT5tDstLIKKYdDpdhDNqaJVQNKLIMk9Rt3x0Dh9AU10qSZZmuSY1EtF7xckA7Ax2wiqeivGkciXh9WhUFRGNajVKinVQhPxNNg8k3ixM30g46TQ5jpZfLGpVqEhBNQ2kAWYjyNQ0xc39jhPzNwPJZceo71F9erABqkoGaWb4gQpN41EAEi4i1N44tGiUL1qtZG1LKuCrSSxV9B0lhqggH6nHPkjLFLlFE3Uei3co86DM5g9bGnUsodQDcyANw0XmAIG+Gmb+zqgagenKwSwpydOokHUD8Q+EdO30tjm/AUpUc0tbLfh6iAwixBE6haVFjqWb9onHbVzX4epPxbW0kdWwkSQPffC4KncZfv9TRfJHKeOLmKFT03yxCtHVpDKx2sVBEm298KsxzDWSowZCo/hSQQBZYBkjtc/xD2GO41kUqQwBWLgiQR8u+K4/IuXB10NVMwdI1MUExspPTO9vO2Bk8JXy7+gHA5/w/i9CupqNTBiXEgSGi/UBaVF5PbxgniC5erR1VgzU3BVWv/F8IK95EDzth3n+X6tNwWUxEagZTwAR28yRHbC/NCeh26X2IPYbBTFj3+ncY89twlxdo1NIRZnlV8wAuSQE6hBB0CAIbXJAgHSZgk2jti28n/ZZSyh9asTVrM4EaX9NeoGVHxNtZ3MbSLYXcIzg4eaRNRqmuoabGpuF9NngHzNMD/KMdJyubNQUiH36z0G4j4bGFPUvmdJgbx6vh6cL7NBL7mlfl6hWk1qFJiTvGowLC5EiVEFRaCReTiThnCMvlEZaFJKKE6mCDSJgAnxsB+mC8vV1orQV1AGGBUj5gwQfbFY4lk61KqzVMxWaiyhFCqJXyJBBV2Onr0sTcCCQMdJUY5jmH8Y0aSF2UAmCLSGjV/AJWJbzYYWc18VC5dpraEdGGsGqzfCR0hF+KZO/bbxFUrqjRrCINNX00BBGp9zKkhmbWGJBqE6o07484nm61Gkq0qcdDljURyEJCkAOxAsdVgTsPfDXRN9inhmhs5mC7hmVdLCAVuRMB6nSQyAAbnX8iTeM8OprSdw1QxqBSk6IRBcE7Gwk956R3tjnnAuPsa5IChiVRtIVQRqlSANnIBB7RcbHFm4nz+i0alJM1Teu+o0wtR9jGkatCKBpkyDMxvfCwytEZxhlT5K/sgPgebWu1WmqNX9RGYBi7KwLKyEqHXTDmrqK+BOwi+pw/QHFJVRmDQ0LY6W0swdpa7T8pmMci5Y4lTDKapgVKb0nkKTBbteL97DYGfNuH2mNVR6lDKVWFIsoLVEQP8RbSAjFiAnwj+LAhJU7/AL9x41wVEmf++F5XNZYAqhPRTN9C6iD6DWLSRc2IxmKxW+05l0hcoQoRNI1VzA0CBIIBt3jHuLcUOsjS8vwe5SlmFUtJYgCwMEEHwwEi0fthLzXxH16NFg5BWsoZIAB1SwO2onp3Jviy0MwWV0qqsXHSffYgbWub/XCXivKDVZ9GoANaVNBkyVBEatXziVte4vj5jw84rInPVE4ui5pVxKlTCqlWIJBscGU6uPoVK9orQaHxBxI9FPf4W2/898eLVxHxXMQlOJPS+wn8/thrAEf+Iq5WnTy9MsjBkepTHpKHpwra3+PUWIAANP4TcgYnHAXKh6rilRNNTUBJRHbSQ+ssDUqSz2JuYADXODqvF0y9Olop+pWamCoQl2bSASFLWRdS7AHbacD5DM5nMH/qFSmxEGmtTqEgsSakgqIUzoJ+E9NzAutM0oMkzueo5cLTcmo9Q+mpYFQfyqBTXraAYHqFRC/EMDZf7xnqbKddEwNBKqHpwwllSyUemR1Sw1SGaAMQZ/mPJUKi09ZqvVclVofCCSes1dzGoiEibyL4rg5pzOeWnTpUQtNqmk0aVlUCCSYu5Jv1WtMYR5AxhXRZq3M1OgwWl/1DNUKkL/dU5Mksd6rCwJsCe84r/DOGZ3idSnWqMdNN6hZn6UVSFChRsABOw+e84dDhuV4eF++ONVSoNOXS5LEyDUIsN5MkbWJ2xvlcrneIek9Y/csujsVpU/zL06IG5I6jqYAAmQMCpT3IMeONVFGnAq2XoVKWWyCevVKx95YSqjVDFR4HUZNtrmYxfaTE9/zP+msx9YwLwXhlHK0xTy6BF7ncsfLHcnBlKtppyfDN87k/TFYpR6DbfZ5mKeqFamlRCTr1wQAASDBBDXtiuc5cHofd3K0EIRSaiKgA0gGDaIIMxF7nE3Cxm8wxqmun3eqpZAiwVDCFAJnVC3JsJM37e8yVjTH4atUapqLrIK6bAg/CLlwNPcA2scJkalGnozVFCydWh+ECyoGZhSVZ8X6QemJImAYPjezcq0qdMlRmWoyyrTUCVPSAFEk3tMEDFZPCMmXSp6DUWUyDTNjfVDBhftadvbFgygoapkXFtwZFwYax23B/XHlPw84SU4fEv1/kphcXalr7Fuy2dFVKis4dfU9ElAy7i82BUi8kE/PsJOK8epZc0w9RV9SYZpiwBudh3ufGFeZ5oo08tUf1ko1EQt6fRqOkECRB1A227dxhDV5uzdSnTq0MsMwrpOmrpp9rlV1Syt+Uldvnf1It0B1ZeF4jABcdJ2Zbj6gXj3Ej5Yr3PORQU6VWkgJL/EpgQR8VpBt3H8pw0p8IZ2ovramqjSadNU9NhBN+ksIsAJAH6yLzHwSaJKORckdxMfGPfeQPiAP5oOEyxc4NCyiq0UccTGoJUFpGkld9QIB8d/1Pkxhny5xb02mnW1UaiQEY31QoDarnZT23jFK45xb/AKkoy6adFirVCHHUCL/FBYQdIAnTtY4ZnO63QJ6eidWpV6ZgQRYaQdhBuR7Y8pPLg0v4Oa6Z1nJcSSowKu59NLAkANNrybsNIhrDqPvDRYdAHUSy9SmD26gdwd47jHKEz2gESY3JLWM99o9/mDi0cF5g0r1kvUClUliDcydQJ0wGi9z9LDpw+NvU9FlOwfm7lyvTRjlHSnr1g1GLBqepXIIeToAqPJcDVDGTuTz/AC32P1aiU3rZxG0sxnTUcGSv5m07FTjvKuDAMSRMb/P5i+KVzbyYWAejUqoq9kYwBv8ABPVT3sLr2kWXum5JXELRxVqYoZ1qQVg1J4WN36rWMxqBGxAA84sOe5dyqEl6Lq8CGYsRYSABp03IiGnc22xYc7RoIadStT9R1piDpjSRMdQgNOoEapsFg+R+deIVPuoKUmIYkESQVi8m10gH4u4G8nHH7dyklEjxSsX5ChQMDWSEgkQrhrQQQfO8xY/LBGW5iDufRXWqtYrpUACTMDvGqIub2wt5aFLU700JVgFFNwT6RIuGEbG51D2teMWmlQOrSVUAwpgaY72Mz3xGckpU1YyTMbJvW/EWrVAYAxO1trmR9b4zCqjxSrSUITSlbbqfldhO3nGY1Me0LqtWpSBFYJTLMYCmdTHvv33Ija2DMrm4WHHpzB6bFrySAYMH3iQCRhZxXP0MnVUMWd3UsWbqjxpDDSoPUJW/9NMxnzWrU6q06YpssCQsgibDbp7+02xyezTSm1olJUx/mEqFjpI0BJUkzqYagVJIEflM/LCriPGMxlvUapRVqaxpZGNwTEEwRItPzB74Kp5lizHWi7jSe5FjMSBq98SUs1oAZpQncSP0sTPz2OGx+Knj1WvQZSFuS+0Gi3xLUS0mwYbx2M9/GHDcwUatKnURxph1LNKide0sAMLc/wABpVgWRKa1CJUhfitI1jYywHVE9/mpqcuVquXy9ALNYVKpZQDbUVIFhAI28Tj1MXiY5Fa0UguZeqn2iZWg1LL0KBqVX9Ms7QqBjpaYF3M97fM4ouc5nzfEXYV21hyVVAulZ0sABF5mO5Pbvi1UuRKVCpSr5/MLl2imEpyGqMVAFlEjcb9Y+WK9xPmvLVK+Xp5LLtRWjV1Cq5BqVDEAnfSoIkCYvsMO+TTYZtRRYOFfZ2Ka0KuarLlkpmF1kamJaQoWxJ7dj/hwfk+Yi/8A0/BsuyFamirUqKA5UfESTamJ21b3gKRgNeTGqtQzPEK76kEqqHXUY2N/y0xM29+2LWOYstlaQTL09CA3sfqxO7ne5OA82HH8z2I5t66Rvy/yRTy59SuzZmsW1y5LBTAFtV2IAA1N4tGHOc4kqjU7DvAnePnuf2xUuKcxVHYlHKjYJt277YWNmC0SpeRFrQAPG1rdscuX/wCglqCByUVSHeY5gr1a2XFFGRTr9ZXCGREASPzWJAB/XbD/ADj+nlWqVmH4SMQAZv2mPi6lBj545+4CwdTQTYSD8xED2ONaOd1OU1OrKbXgt9IuACD7fQgQXjHKXKURYzq/qWjkrmWnS4TSapUn0+gwQx3OlVjfpj39sVR+ZarVHYoY1ACNgCSQT7RH+oxHxTIGrRNKlUFLrk6bT0wAw+U/CffvipZXlzOo+mmpe8Sh3vMT5kne+LvJHNGr+xuT6LzWJqqTTHXMlARpY2F99t/FvEnDrh3KlZWOqiWp9RGiooJmIs143/5v7y1yslAipmyKZSNILA6HK6iCVkRpYnS0jqti70+IZdzapRYmDAZSbXHvY7Yt4fBx+KReLo5dzBwIq9MVaDCnUrJT/EUfnYCNSkjYnsMdPydBVpqqABFGlQBYAWAA9gIxv6SMShRSgBEgiJYksIGx9/fEWdpUKFMvoRPGlQDPmw+s474uvIZ+pMtcaVCbCRb57fqMQ5ysYUWAE2A+Ufpf9RhQnMNMMlNauXJ0gsHq6Gkk9iO++83w+yxJWxU/Iz+4xqsmpUUL7QuVpRa9JWZkVVqIpMWAC1CJjpHSTBkY5/WztVAVDPFRiEZlk3RGBIjfqBttuIx37MUhckAgghlIkEG0EeIxyznjl37srVlLEK5ZBqAmUiw3ldIFvM9xEM2NdkZr0E2RzQdLPqYQDqEKDYazvuQCI/SRj2vWqsp0NFYCQouCZJIEH4j5/XC/lLiCUKTvVYKXMTsRMkm92jUL/t3xasrpbUEUrYgsJhvJDRfeLTFtseTlx70hFsb8r8zNShcwpL6SFgnpBIJUj4ZkTPsbxi75biwIUEMakDUqjVB79Q6LHvOOXcMzwaAXFQpYtEXG9ttx7dxGGj8zNS1ViFb05nQYaY72gAxDBhER3Axfw/iOHwz6OiD1Q649y8tRkqCloUmWRyBJmRYTpvJNiJvAJMm0cl6wP4ZU7GKgII8joJmI/L2GFfDs7luL02dQrPTeCxPp1EFiBKoTpmRM3j9H2RyFWiVCQ1Mzrl2LAx0lSQNQ3BBvcHtGPQ9nF7QyaBsvy1RRDTpppUyQGIAWSSY09UEtsfbxhdn+AETo/hPXuoGmxYkCw0n6R5xYah9FiYgEC0m1zJG87+236bZ0GopEHqUrBMqQfKgifG4sd8CeJZNMOkcsq8t5hTpNSqxEAnQg7eCsxjMdMoZPMBQPXYx3AWN+2ok/qTj3Evdl6i0j5XzeZeuwWo2lwsAtaAoJCx7mB7Ri40uICnlaf3kLqAU0xExpET84tHnFhz/LWXqFjpVjtJF48agRtFu/vfFZ5i5XGgtRcjQG1IxJsOw7jb9/NscDywzcY9InNhIql6auCAQQY21G4A79yu+NzRZ6aAtTXUSTqGqR2AA37gme9sV6hwLXQn7wAwAc0x8IE3vJBMQfn+uDeH8ZNdvQgv3Q+CoibWj/AFwksVbi7r9hKHtDJLSaWfoMKJ3G1jYAbHb/AEw1pZ1SyuAytqPUKhDKZEG1iRNgZAjzhVl+WnIBrVNSAAgCVM79VySNR7W2vgyo/p0lZVDx02sfDX8Adhb5DHLKW/hlv8A2hjwT7NBmaozeZzLGNI6DqYlQBLMRaSJ2O+COfOXaCfdaVFadJVLubHUx6FA1XJsW3m8QIBwvTjzUSqLNNCOmCSDAFyTuZYWO8jElTiLVh+MGfSQdQIkwT2nYWkR9BsOyXjpPHxrfqMuHmg0srQNRGowLb723nE1KgADq1b3Jj5fT9O/vherMabBXZ3JlZO5HaYgAjyO52wJwridRgVqqA0wVJI7Sfnv2/wB8eXwk7aZXlH0J87QQ1tMEOosROx9pgm5+cYyrw6FKq+gkgyR7gna5JsDJ8HsBgvMdYiYI2+H9iZHc7jC6pnFFINVPpQdLAjcwRAvcyDt2Pvh4ttInJK9BTv6akHqMyIG4m5v4/X+eNqGlrwIO7TuYj+n9ffAuXzNOpSOga1YEXJ27/wAxt5GN6VMiyJFh0k2BncHz5nePc4f9exTepSUAK0DsIO/sZv8A+2DeGZAivSzB1a6fZRIspJJAu0wq/L64gqUNUgaWkXB7WMEeO1/Y4l4dxLQDpQgKCIYX6gQT8/1j9AHxz4uxoOnbLzSzXp1TVqAqawA0qJiCYLHtI2nxhJzVn9ed4fTpuvp1HqisIRpApgpMg7N4jviq5riNREL06jJAmNbCwBJgrvAvEYbckVM5nWFapVIoiQCVUl/kSCQvvvj28OblFKOzq9pCb6aLdlsrUp/h0indyTS0oZgADTbUCGJtefbEfH+IG60ZLU/7xgwUoI6QJIN2ImPH0LHL8Kp050Blnc63JP6scR1+HFtnIn4ulG1DwZQ9x2x0S5OqBFxW6KRxflitmqiPVqaIoIpYlWcMtd3ggkQGRkEz9MPsjwl8rTbQ5NV1IV6si8GJE6BBg2IkecODk3FZagKkaSDKKI8ERDEnbeMGVELghoH8JBO9xcbHfa4n6YyTWw3B9oF4TxX1AylXBp2bWAG+ZC2j3FsAc5cJFbKONJZqf4lPSDMi4Fr32I7ifbGvGOJUcmadNnUMTrJdgurcQD+to/ngupzWvpO4pliiliEIYkLcgC0nfDXyjUiTim+KOBcczWmoCjAuF0usN8I7HUoJBuCPaItgnhPH6Q0Ehg4fSNBiREwZPwydMWi3yx0PiH2P080fvCVgGrS5IDAHX1SASYmdsecL+yqnlVistOs9ykrYm3m202I7bjfHPkxqEfhVo51icn6FRbN0zXqAGoNT6tIgAd/JuST8yNhggaC1ZFdgTYA3kwI+IywIgRPi2HnGOQEH49GpZ1shU6RYRpIghZvBB9++KmmY0vUR6YFXY02Cqbmd5B22JN8efOKdsZpwewflnN1cq7V8qY0VdNSmwI6Ig6lM9JYx3KwD3x3TgHH0zeXSrTMTYqTJQyRB8iRE4+cqfGXp1qzE3DMCTuNPwk/9v7DHQPs75z9Gt6TKv3esCadRVup1mZ76ZO318x6kJVFX+Qx0y88a5OJps2TqtQrHqjVNNzc6WUyALkSsRj3k7jLVqbU6qmnWonTUpsWBUyYIvBUiII3vh7U4vSSA9REMT1EAR5BNiMRV2FV6bUswAUNwrBlZT8SsobfYhhcHyCQbOnsolXRMKkW/mxP88e41NCqT8YHyUfTceMZgbCcn48bUvZoFuxMR+mK5naxFKuQSCEYiLefGPMZj5zF2v75k5dlX5WzbGrBMiCIIERO3yww47VNLMUalOFfRuAOzwP2tjMZj0MiXvFfQw/zWdf12TUdPj/NiXhOZY1FUkkFlkG89JP8AP9cZjMeZJLiTMyuXVjDCQuoqCTY6Sf53jEHCapD1wCYR4W+wKlj+4x7jMN5S/T/oof6QcvI207W3gmYiRPnE+frsGpEO66pDBWIBugEgGD8R/XHuMwkPmX3/ANGNM0JpU2O5cAn/ADDBfEEBy9wD0k3E3gGR437Y9xmA/IpHsq3L+Yb7w6T0hlMe98XREBtHaf0FsZjMPn+YpPsRUMwxqtJJ0qSPY+oROCOOZhlQQYloMAfxYzGY1fEiCI+HVj2MSO1sdc4I5NCmT/CP5YzGY7vA/OyuMPx5oG/nGYzHrFTMCcVrslMlTBEQfm6j+ROMxmMBlJ58oBqGWdhLBql/pP8APFr5cE0knx//AEce4zEvN/3yHxfM/wBP/AvlsTk6M/wD/TEfNFcpSp6T8dVVbvIIMi+3zF8ZjMW8hJeYqyvWKyN1KGJAN46Ua31Y/riqc05JK2Wo1KihnOpS3eILAW7AiR4xmMx4+TWVjZPkON5eqfVmTLXJJ3v3xc+QMwxzegmV0Pb5aSP5nGYzHoTS3+hKPaOmctsdD9Tb1/zN2NKO/aTHzxTqPMVd8sruyu5qFZemjW6bdSnycZjMCOoRr1X+yj7LXlIKKdK7dlUfsBGMxmMx30id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0" name="Picture 6" descr="http://quarchedundepegi.files.wordpress.com/2011/11/da-circospet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4385663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TEhQUExQWFhUXGBwbGBcXGR0eGhwfHBwcHhsaHxwaHSgiIB0lHRwaIjEhJSkrLi4uFx8zODMsNygtLisBCgoKBQUFDgUFDisZExkrKysrKysrKysrKysrKysrKysrKysrKysrKysrKysrKysrKysrKysrKysrKysrKysrK//AABEIAN0A5AMBIgACEQEDEQH/xAAcAAABBQEBAQAAAAAAAAAAAAAFAgMEBgcBAAj/xABBEAACAQIEAwYCCAUEAQMFAAABAhEAAwQSITEFQVEGEyJhcYEykRQjQqGxwdHwB1JikvEVcoLhM0OywiQ0U3Oi/8QAFAEBAAAAAAAAAAAAAAAAAAAAAP/EABQRAQAAAAAAAAAAAAAAAAAAAAD/2gAMAwEAAhEDEQA/ANfdqQWrrGm2oHAaUrUyDSxQOzXc1IFKFB2a5NcrpFB6a8TXK9QdmuTXq5QdJrgNdFINB0tSc1cNIIoHM9dD03XZoFNcpt3rrGm22oEs1IL+deJptqDuavZqTXGoFk15mpsmuFhQOKa7mppTSpoFZq9TZuV6gJ98hEhljqCI/GmXxKDd1HqR+tVXhuLa+ct23E6gplaY6iB+GlM8Z4YVALOSJEKwy+xNBb7eIQ/C6n0IP4GpFu4DsQfes/S73SnNbzGNGWDGhMR7DnT3COK27plVGp1JGU9OXnyoL5nG3OlCqndS4J7vKxMZW8gZKnpKyA3Wm+H4+3dBV+8kjMfijU6Aenz2oLkKjvjrQMG4gPQsP1qqG7dWEzOA32gZnnpPv8qgngdh2QlC52ktmXnuCYFBevpdvbvE/uFN3OI2VOVrqA9CwFUnG8KsFlzKFAMaQOvMehpu5hkCAAAow1zt4gdf5t/nQaBbvq3wsp9CD+FLrIW4UFdsneAzEKdOehA8opBuX7EicU45LnYKB/xJMz+NBrd3FIPidQfMgfnUe5xawBrdt/3r+tZRbxMyWwlzxDUks5Puwpu3Ysl/HoqjQZQvvQasvF7DbXrf9w/Wknitjfvrf96/rWV3MaDyRQB/KATruTFQrvEQNCE0O+UfjFBsY4nZ0PfW9f61/WnUxSkSHUjyI/WsWbiqxkKggnkCBXH4poAnhgbQZO+9BtZvr1HzFeB86xJMaQQx1OmmpqbhuLOJi4fQOQPxoNdcU3WVXOOOebEeVxvu12py1xO6BGa+B1ljQahXo0rO04/dTa8zeoH4mkt2txKD4laeWUH8KDQTXGqiYbtjcnx6eWT0kb+tHuG9prdwkODaMwpfQMOoJjXy8qA8K7mptbmsUp20oGLja1ykvXqCb/qeDDaFFIMSVKjNpC5oAnXanL1pLpJW56hTI9x1qr3uFsSIJUBs45AHrExOpp3CYFrOY2yoZjLZVUZv92mpoJuJ4Lc7zOhtjYarrB3PQmNpqDjuB3c0CMsDYLrG+3vUr/UcQu4V9P8Ab94/SmF7UEEi5YdfNSGH5GgC41b2GMqrnwzm1iZ3jblT3AsTeuZbisCZ1tvbVAekMR5n4ddKsljtDZuaB9t86lR6eIV0YHD3WW4AhYbMhEj3FAwv0e6j3YdhbYqyqScrLuApgxtr5zTVrE2EZVVzbe4JVbiMevMEwfWkr2ce2XNnEMjPdNxiVncARodoAp1sBeBm6lm6RMOBlcSIkdDQQ8ThbrSq3bNxp+GY9d/WhuH4biC83Lawo3DKwmZiFY67binbNmxbLhlu2ndYzsZieStGnrVVvcEuZ2FpmfzR4/P9xQWT6SAYvo6sW0lHPkPFlgE0H4hxVhmVFuQDBIBK+epH31JHZViha/eYtufGSBHvvUfCvasl1V7l5wv2SQPIeIwTtpQHrF68loPcU+jKBJ6SJO0aUNGKN1u7YqJGuRGDfepB38qet8bD2ktMLhCnwkkq6nXd4g+gpGC4nbhmzZZUmXQ/+4HU9NKAhZw9m3lAXMBu9zeN9dPxoZxbCKSSmGtXRrDI5U/IetIHFEYMgdWBWPEGg6cyywfnTWEwrKPqERTEPLCI8iY8+lANwYwxZgwe0w5MJEjWNfajhxdgLqLc/ZGkbbyKiY/AFZYI72yBn2cajfL1GviB060FxeGsNqjunUMobXyhgR70DHELbXbhiT5DkKh38BcWDrtvI/WnWtRMXhyiVuD12Uim7jSAFuofIK4/+NBFQxqS2/71p5MSx+20bbn9adOEXSboI55VbT2aPnXLGEkERO2+lAu1c/qk9P2K7dYtHi2ApoiIAWJ+R96fC3AR9WhnYNr+FA4NYMTPQ6H25UQt4Znhc0Ab9Z8tenMULuWXMZ/D6ba1NF+3lEG5m+WnKgKWbl0ZcuIYnpqfxqy8M4kwEXGLGfiyx84qmW8SRuTy38q6/HCJ15bRQX58TrXqzgdpri6aH1rlBrN3D3RJLK+8aFfvkj5Ch83TM2/Qi5M+Xwg0dxZgTG1QEcx0oBeIuOqzlflsM3tpNQ/9UUtlJynaGBB+RG1HHMk5dY+QqK1iYkKZ11H67e1Ax9EBmQrA7xt91Qxw+0GJClCSZKsVPPmDRV+GaDIxQ9Rr9xqHjO/VgIV1G/wyRHOTI9iTrQIVb9v/AMOIb0uDOPmTM1KXjWJTR7SXQPtI2Ux/tIMn3qHZxcyWUhR/LJM8yVImI5ialC3KhgZ056fcdf8ANBC7OcZt2luJjC03LrsO8BKqpOi6jT02ova4RgrzZ7JQEDey4HpIUx91V7H2XacwieRE0M/0xARGZSftISvPbSgvacDuTpezJEZWUTPXMP0oDjOzrrcQ5NAd12Oswygbc58hQxOM42wAtu6LgXdXAJI9Try60Z4Z2/XRcTbNo9R41+4SKAP2lxBTS2CoHxEWgwzDnyjTn5VV72Ne9KKJkSzlSqjTckGABWvr9HxShlKsOqnX3jWh/EOC3UQ9yEccw6ifnQZ2O7tWIY5hmk3I3IBhU123k03iOKXLqnTJb3C6wek/zf5qxYoW7zi1fCEprlWQQYGkA/5pvHYO2RpaZAI1MGemgbbb50FdwmPyKQhdTPxBvy5RSjxVTo9suOq+FvOWAMj1n1qWeHOFBW0rAbqFPi/5TpBgTMVKNlQMr2xbjeXHOYgBpJ16cqAebeHIJ71lO8Mh/EH8qZPBs2ou2gDtmbLM89eVP3cQqOqWQb1ycoNwaAnTRT76ttTB4dcuAXGGfMCMy/CCDEQdQAeY06UEq3wFrYzMLbgjR8/gHvsefOuXcOViUQAgS/eACPPej/CeHJYhEYM7DXO+gMSQF2Oh31pziXDQ1skL9Z/MdRPMRtHOgD4KwjQDet5jMCA8e2k68xTXEeGXEAlxlAnPOgnaDz9POh2Ie/ZYkZZB3ERvSMbxW/iVyXEgZpLJpI6RMH7qCLdxCkx3mYffz89NqetOvIEDz8X+KK8H7P4bww/eMd1fwFRpECRPtNE8TgkUrmAEDQcj8tD99AA+lLtBPntQvF3U6Ges/lVqvYVCCAoUzoJkHz6j3oP9GObW2vz0P6UARMfG616jjW0EeFBpqCf+69QbTiVnQCoL29pnfapX0lWbKCZ5aHlUC3xdHdkCXtGCkm04HP7RABGm4oFcHwZRDmgM7s56yzFo8+ntUi9bBBjcfOvYi62YBFXL9pi0R5AZdfmKi3nvBvDBGvr+FAgEyBrUbGkn16+lPPxK4NCjSD/KY367UxiOJAaEAHkDp+O1A2Tt0+VBsck/CY6yAV01iP0ou3F7Qme70GpzDT7tqSMRacSbawROkfkKCBd4pctoCYboCPu51HXi6vE22GmpRh7+E7/91I4xaQ2iBoBJEnny1NV7DYjKQeXXznegItaS5rYuBmGkOMjeUK8T7TTKcNuh5vbAZmG50jQadOlcw/1jeIgpOhYcoFEk4rctaZhcQDRW105ANvQBLmjNdtd4jE6G0CNBsB1HrzoxwvtHjEbMwNxSVzBgAw2HXSd6e4pYW5h7t7DE23QZnUaiAJMdDz261QMfxTEgw1wMCAQwAg9CdOlBqOKtYTiQiQl9RIZdLixpPms+1U7ifEsZgrq277KbfwrcCyGH82hBzAefKq7w3G3muhknMo+JF1HsN9qufE8eeIYDEG4gR7IVpjnzIkc4ig7g+MIbZi4XD7+ImPKYkEzMbio62kc5lK+QHiYfPYRVP7P2LxbwCLbAhiZCkfaGaCJ/7qxcN4EJkXe7UETlBjpAcmJ1jqaBm/wN3cG04BUlgc0ajUnQe/zqRbxF6Ml27adGmSJDacwQAZ+Zqdc4vhMO8OrG6AQSQSQNV3g9DtUjhPEcO6FbJV7kyoPhIknZj58qCCbNtwO6W88aZbklPUZgOu46VLZXtsqYdnLfbUtmUEee3X5VMXgzklrveINSCt3MonyEEb0zxdCth7doBW0hvh+ekknnz1oGeL25txeyFxqCCF9ZkyaFXrdpRAvrl/5RMffXsN2MxN0A3b8aaDVz7Sf3NMYzsqLAkt3nr4F01O5M/lQNPfEfEWGwaYgeSzMVLvcatQFFtgBsA8LPWI3/AFqOLNo20uDQFZ8Pi/D35UzhuJ2LegshmP23Ox15EafOgm/6rn0VIJ6RvuI9xTGNw1wmSsxsedTxh2cZ1GVZ0K7+0amm7+FL7l1af5z+HWPlQAblwAn6pieZyk8vTpFeotiLoLGBoNBDx91doNevt6c6Z0MZvXQ09fPlNR82u1At0ggjaN+tIJ1qHiuM27JIbxE/+moLMT/tUGPUwBTODv3mDNctKh3Rc8n/AJGIHtNARY/vlUDil91EogduhND+JYzEQpt29x44IMTyBMfPzplcZfgF0yxGpIjXTaaCDf4tB+sw4AO5KmPIRBnrr0qV/qFoqMypA9gJ0jUVxOJOxPw5ZgKQQ3vOkeVROJYdnIN64Qs/DPg+8RpPOgicbdWXKigD+ZWMAbkRsCfOglm8GOXUAc9v+6tY4WrmO9S2TBIOpIIG2u0dKbxOCwlgKxe5cLDwhBIO3MCBvzNBHt4hLaADXqfKk2sLcfMqLqxG+wnn60QwWEzeG3YtqQQZuENA6mNNBrMmgHHO0N6/NqwpFgaXLttSHuxuF3IXcRrMD0oJXEcSEtnAWHzuw+vuj4UU6lQeZO1Vd7ee4ozqAvw2x4iANBOaB8z7UnEW77lxbw9y3aOgtrIHkTpLHmZminZTAkTnwokA+IPDHn8JOvtQGMLgAq5SwEjRVfVo5swA0302196X24xSYfhy2kUI18wAP5UILE/vnVgtG3LXHVURVi5cYBYAAgSdT7Vl3GeNXMW6d8qOF0XLI0PSDExQO8JsYi6iWouLBGQlNIbzg9Znod6tmAWzgfDexSkn/wBNzmA5glVG4I0PnUjgzi5hjYZrtsAAZlbxEdCekaelBcT/AA4zycPiJ3OW4sSf9wP5UA7tJh/pmINy1fsMCigDPlbTfRvMmlcC4XcsXgxFqVj4ryKp/wCUk/dVbuLdwt5rbqMyGGQ6g+48tjXsQTeuE27bR0Akj5cqDROP9srVu0VtOLlxsmiyUENLSx0MgZYA86c7DY+9jrzsy2hZQSwjWWnLEgnQjryrPMPwa+5AW02vUR/7qtXZnhuPwl0lAiAjxq7CCOWgJM760Fu7UcIvvct3EVz3cx3bKJ21hvlFZn2ifE3H+uLkLooIgAT/ACjQfpWnYztj3LKty3OYwCrrPurQRU/E8atBC105BIUi4sanYdCKDHcDg+7y95Ev9nNED+aROvQb1b7/AA3DYe2bl1CJjQFix6b7VY2wGDuXBdCWWubggKSOh06VFx3Zq07m4zOxEFQxLBSI16k6czQDMPeuZZYC2kLlQakQQdT59KG8U4gqXApGYnbr6/LnRa3e7y0rrLI40kQY/L3qj8X4YzFmDENMAM42gjed9qCB/qLFnzXQPFplAiIB6ece1eo5gMJh7aKrNbLR4iSu/wA69Qa/xfjdqzozZrnK2oLXD0hBJ356ChDNir5B/wDtbfQeO6w9dAh+ZolgOD2rBORTmO9xiWc6c2bX22qUbmoEHbcDT5/lQR8Bwy1ZkqurbuTLnzLnUmpNxuv7jlXH9DTDRz5/s0HWK9TUHiWEN5MoYLJnxLmGnUTUwADbXrSwk67DyOtAJv4FgDsxAkQCNQBAidoqOjZ7cOmj7gnMBv7e9Hbik6f4/CgnEbi22CkE5xMgaCNxPI/rQN8T4LbuWQQHi0RKgtJtkRClfEoEjwiRUHs7wtALmHBU27mttpllMb6kGNIijeExBR7Tj+YKw/pby9Y+dU/tbi3wWLe0gZkYh11giSTAgE7wOVBYOC4jurhw9wFe8JtLmbUCNBB31G/nHKh3AXC4W2q5V7t2VjoPhZgdepgH3NEmstc4gtxgFyEOw10AWZk7GTt5TVQ7MnMuK5objyRMZSdWH9QJBjoTrQF+NY61mRrN0h8zZwpJLaaCV3HOY0g9aK96LNnv8XfVQVUeEHMwEyAuhJOnLSKq/BcOmEw4xd9QxJy2EAhnYGRJGoAg+elM9qOF3nstiMZdP0iJSygGQIIk9ANRpudN6CURf4vmS0wsYaz8KMSxJ/mbbMx312mPOguH7P3s2uFujKZYhon0O3Wi38OuJmzZukICC4mSQSAPs6GT5elCu33ETcxt4pcY2/DlEmAMiyMvIz5UFhweHtJLNiHsEcnvKx/tzGpA7bLaU27ObF3dYyoVAHUxObUjYRWZrVo/h3ftpiWNxwg7sgEmATmXSfnpQAeI4lrt57l7N3jNLTprzABGgG0dAKsnAO1lrDJkXDMQT4m7wZj5nwbeXKtNOHW4CRkfzZVb03FVbtRwGxbsveOGUtMeB2TfdsoJHtQTOy99MSzOtxmuD4kIIKqRoFEnSZ1G9Qu0uLW1cuG5eFsjwqFY3WI6m3IW2ecmYmovAGu3EuDCWVtAxFyTkSILFrrCXMaZdADQ27i8FYW4CrYy858b/AvnlbUnXmBQDxxUsxTD2srNvcc95d03bvGHh57fOrPwK6vdFcXeW5ZZTm7zxKW6i425EDQTtvVTHGrS5u7wqKHEGbt1tJnfMOlSk4taxNu3h7uHCpaHhNu6wInyYNPuedAa7Lsl67dQWQ9lDFq+w8cA6L3kSwO+8gdas2JwDLZdLNxlc/C1wlyP7jMVH4EltbSIgdAmkMAZ850Jp28L6ljbNu6p+wTlYacjBn0I96DPOJcMxi6Xe8udCGZx8pqn8RsMGhlYGeYIP31r2P40F0uW7qHzQkf3LIqCvE7FzTOpI5HQ/I0GSJZHT7q7WoX0tkmBb+S16g1a4uvzpD29NzUg71yIMmgizpBJpDsoIB00nWpOXn90UN4wLzD6jJrvnBJ5THImJ3oHsyzoQfQinLZj0oXgsPYshgh7tnMt3qZ9dyMw5dFmB71PwLJcLC2yMUkNDHfl4SCQJ5zQLv31SSxyqOZ/z60B4rxW0pt95CkyUUggmeummkb8xR5OEOQLt0KzLMWwcwEcxMAsfnVI4nxyxaxBS/ZD4lo1VVdbTNsmUwXYddNSKApx/tBawaqzANeI8Fsa6dT05a+25oFwLhbm6cbjmIuM2e2jHwDoz8lUawh10BpN3D2cJdzd2cbjifgJZhbnd7uhAYNAjlO4oeLWIxVxji7V24d1tGbdpD/MVOgGh109aApiOMXsaHs4fNkuGLuIKkZlMAhVPwjWDP3b0q1bsYe4LVqDblVgQS5EZs3PcneBypeOvXWt2TZVUtKvi7kkTO5VVGijkxG8kChmGFqwbLySzyxXUMPFvrqTGoY+29AT/iHjVwuJskJJWwe5H2FYsRJHPw/lVVxl98aneXXJ7tZ7pVcDXQ5ZZ+gmIArT+McPscVwwGZFvL8DAhoaNtCJUjl6dKqfCeBYjB2z3mW2ynJpbzly5MAPI05eWk0BLs9glS3Z+kBUyqxFvQDU5gco8iJmZ+6gPaDszdxeLvXlZFVypEyPsKNvbqN6seAuXbjIWtAgZgbzqBlCkyC50AJA0B1AoljeN2bahgReLMy+AgIGUDQsTtqBImgz4/w8xM6G2RzOaI6kzyiptjsZasXU7+8XJBZVtqVHhI3uNI35DU69KteNd8tzvtLbosJEKuj55yg6fCcx+dV/inHrMoiJnY5SoS7njXkMgUGemutBLxfFLX0ZwFFi6bjBBh9GuMrEIZAGaSdfXlXcZwfE3MAVe4xvGCbb3FKwNT4mAKmOU092d4U92+MXeUqlsRastDHYeKBAX0yz8qIYvGo2ckoZMBbkRIH9RGm00Ers/wBny3Cvol092z5vEhmJfMNQdQYgxyJqhY/+HeMtk5UW6o2ZGEn/AIkzPlWm4PEXFtobSpetRBFtgChA8WX7LCeWhHnTDdpLEw5a02w71Gt6+RYAH2oMUx/Db1n/AMtp082UgfPaoGeCCNDyI3HnV8/ifxI3Gsot0OgDkhXzLJI6EiQB99UC7QXXs72vus623S2xIgEtkLHzZpE/KraeLBdL1q7aP+0uP7rcj5xWLs1X/sj2z0WziWkbLdYkkbaOTqf91Bb0xaOPC6meU+fSoeL4VZf47VtvPKNfeKexXDbFzxZEM651jN6hl195qBc4W6g91fdf/wBk3B95B+RoBF7s5YnRQo5ADb769Tj3MSNMlp/6sxSf+MGPnXqDVbhB13Hl05H8a7+4/wC6hYG8kmwp8VpVUqRGmXwnzBAqWNP+qBDvuRpSHt7T+486VnOv+K7eIFpyHCsq/E2qg9Ttp5UDbWQYETPSuBvEEQCBOdhvm6COmtJtY5GPhvW9RPhObrtHOfuFNYLjGHzMBMICWuMMiD+4gn5UEbtl2m+g4aRDXrnhtjfXqR0G/qR1qhWsC+DCN/5OI4oZgza9yh3cz9siRJ2G2orQ8Hg8Fj7q4lGF7uTl55QR4tj6gyNKAYHhV838bfxVtkLPoDrKKJUAidJAGnnQOcC4WtixbW2p7y40l3Esxj4mBMgHQ786n3eFs1k95dNkIuRm8JUruWBnmTz6UC7MK1x7z5VyE5SAwMElYBXWOehpjtL2ov4a8mHUWzbeJFxWfTNl2LREDaKBvF8eS6htYZiTcbIzFcpAaQsRruCPRqLcXwx+qS1bXOpVlKwxIykNmzCMokbsZIG1L4c2GN091gTZtofFfIS2gOX4gD8UA7ia7w/iVq67W8CrYhgZdycltBsBDFcwE7DfegZ7PYJ+5FzILbMxfvGP1fkcmgBElY6DenrPE0tXgqvevB2jM890v8sDmdo9PSnOJYK/cw6ril/3hVzAAH4lyho0AGXfxTVUx3H7Vt+7wa3boIhi4YMeUKuUEeZA5CgsuH4zla79IKuJHdopkagHKFAgjXc853qTdSyba21sA5cvxFbevLK2x1AJjoN6ol6/i1ykYXwPopK3NRIkGWncRrFAeO3LjXnN1FtsYzIq5VGgiFn86Cy8XxV/HXfoyo6i25DkvmURpJ8I0Eaan2q04Hs73SAI6ZgsT3C6+czP38qG9gcf3Vu6fo/iW2GLBRLr0EAT1iedWjiPC2xFpWt3mwt5iIh2KQJ0ABAkiD5GgE4/jC4O2BdNuSsQiwzER0bwjX51E4Zxq9ibbXLeHy5dibuhI5ZcskHmARNDuN8AXCi4LslnKlsVcgxuSLaiWLHUfKoPZ3EvhRLWyy3VzfCM/hmGE7wY050Bvh+PxNt86vmL6tbOinTSM87Ry6UTx3aq0umItlcx1UQ6kT+9xVJu4tzdDZ3NozqRmiZ5AQDPKn7nCGNo3BAE7MCCd/3rQRe3l7DvctNhsmXJrkEazzEb1UL4ovewxzHP4Y/ex3qJcwDHaDPKRQCHNKtNXb9o8wR7U0ooLHwHGnVA9xWmVysY8xlmOXPpRfC9r7tssl9M8aBpAOmmmkE+/KqNcMD8Kebi5dQrhZGgaBO258/OgvfF+NWg4yuCMvXzNcqn3bBaDvpuNa9QfReB4VYs5jbQB2gMxku0bZmOp160+y/uKG/6FBk4i/vPxwB8hTGJ7NZlP/1GJ1OaVvMD9x2oDFxIBYz4eSyTpyioHEOJYUWScVbAskCcyzJnYiJpzg2HGHJABfMAGuSS5jQZpJzeszUviq23Vrq3CpQagDMNdgyHcdJigrVntLwe2oyW1gagrhiRppocnWah9se0OFxfD8SMMGGRQSDaa2CCY0LAA+g8qn4bh6s6k3LqSCxyktZ1zSI0KajnQXt7jhZwVyyxDi6ItuhDDwkGCRrqNP1oM4w924mDLJcuoDfylVdgp+rmSqkAnQamtR7P9t5wwS9aZkCBe8ViGiI8zm8801mLEf6auq5vpZkTrHc/F6TpV54FgYs2zBEjMY2Ph0EbGgteCweDe0iYJ7dhw6uzOnjeAdGJILEyDJJ251F7QcFY4m2yYRb7sAO/uEG0mpObuuvnI5Uy/CwYPUbgQQfY0nApirbnLfZNoUglD6AmPlQAcX9IuYniCXnZ+6tOVQvmCypjKo0mNCAAdarPB7+JtYS/dsXGS3nRHysVYExlYEH0X3q/9q+1OJwrWRbt2Vu3iQ97Jq0EDb35k1P4txPA3bv+nXLLM9xk70217sA5Q4ckEGIIoKxhu1FzB8PwzW4d7zXMzXGLQQRpBPpUjhX8T1yfXYcNd1JZCqhvmCR+dCu3HZvCYW2os4xWZCZsFg7Fju0KYTSBqANKoynagteJ7fYnNeFp2W25lVds7JpqFY7CZMRpOlMdksCL98vetvdtqCSeTMBKqS0hpP2fOq1NGuD9oLlgKAFZA2YqdJPqPKg0nh9x3wee3ZzBiw7rMLSqPFmBIAkeUVROJ8YuWbpW2lq2V/8Axt3gHPQkkfIU9xnts92wMOli3atDlOaen2QPxqqZqDXezPa6ziMOExbWywhWFyIbkGEjTWNRzpzjfZNoa5gmEspBVoLlTrCv0EA6eWu1ZRgMK11wi5QTzYhVHmxOgHma2rhHEkRLVh3th1RVBVwVOgy6zoTpA58poMnx6tbGVwy3c0sDpodBKnYzOvnVg7PcWmyUZgCCJzlYYSZBLToBvPUVfuNcFs4tcuIWDst1fiHSY5eVZX2i7L3sIwFyTZnwXQDl30BicpI5fjFB3jeOTEMSLcFREzueW2+mn+arb3SNBy6VbOAYXDsjtduJMjKEZswE7ZQJMcjyik8X4Jhlhle+zPqtvummIOvLn+BoK2ty5dU21TNOphdgNZnlt70zguA3Lj5EWTEkzoPU8vSp3Dr4sFmCg3CsJ4gVXqWA3MaAGIqwYLG3O7Mu6wDLkZVkjoRGnrQViz2Wv3FzIE8wW1HkRuD5Gn7PYS/oWa2PKSfwFHeG8JZLga1fMnVtJDDoYME+9WjHXwiFjoBQUe12VuKAO+jTYKY/GvUg4i9cJbvGAmAADFeoN3eZ8vzpVtd/3pTdx+Xzpy2+gFBw+VQ7uFYsLiNEfEpEg6c+Y+/0p9jy5a04rxpzoAfEeDuc72HOGuOAGdAHWAZkLGYNqdRNEcL2Vwt6yBcRLrFYa5lAYyNT1Bk0UU9a69v4spgkGCOvIkDfWgoHFP4VWSy5Mwt/0xnBjczAZfQA60MuYXiOCYrbT6RZUDKGg3AskAAqZ0joauSdoLq4pu+Ze5fKqJEFTzMzJmegq1d0oWY+GToNZ8qDK8J25w5OW8tyww/mUn7wNPcVbsHbW6uZGV1jSDI9TUTtDwzD4+0zqLedTGdwF5ba89taqGL7HYjCzcs3mw4J3zkKZjdl0j1mgX/EyyRiMCCN+Q/3rypzDCe0lwdMvy+j2/ziq7xzHY171hsVaLGywClVgNDgkFgCs7fPai/Zji6YjjrX/gW6DlDmIItqsbxupigpFjDd9iO7zBTcuEFjsJJJJq7N/Ce9yxCeXgMH/wDr0rP8QPE3+47+tSsJ2gxVsAJiLygbBbjhR7TFA1xLAmzee0SHKtlJAIk6SACJ30qRj+D3rOTvFjPOXKytMRPwExvz61MwnFsKSGv4e477l1vnMTO8MN/ccqO/ScBkP0a+LNwqR9ZbKkyOdxQefnQUmK6l2J0U+oB/EVbsN2OzZCLtu9Or93dSTPIKTJPmae4x2AZcpsC7BOq3E20/mBg0AfsvxDD2ixxALzHgyAga6nVhrVtu8WwV+33a3jnn6vvVymY0Q3AmUKDA1I0qsYPsbcuZ1W4guqR9U2hO+xk9KbPArmHuFb9rvFA1VHgwROhA6UF0wHaG/hSq4tc9o6C4rZ8vqQdRpEaH8KuGW1iLWVgt2zcGh3Hl77HqIrNeFXcCCLLtirKvBy94SsnaQvpzFW3ga/RLl1bNxLmGA7xpYZwSdSNIKxPyFBVuMcIxPCrpu4Yl8OTMkSOcK405H4tKE8Q7Z4jEgq11LCx/6avLconX/wCNbTaxCXLYjK9p12MEQw2+W4rKu3XYBrQN/CAva3a0JLLruvVddtxHSgpmFw7LNyDltkE+s6AdTPTar/wfs+bg77EMc/xBATCjT1k+9Z9w/iJQqHHeW1acjHSecdDMcuVa52d4xaxNosh8QHiQ7j9RtrQR0wwViQDJ6kn5SdKY4ph+9tvbaVB+FlMz+zyotiUAP3f91ExR8LRvQB8Hw5LaBd457z51ypQcHntpXKC9ohPKV1I604W6e351wb6U49yNzy/f50DGv606pPP9KSwH4V1Dy/xQPofx2py4py6az0rlvXb9+1SbQ01+VBWOKYVSvw9CDE61aOFY1bya/EAMw9tx5edJxGFVgJAkfvaq/wAQwrpkv4ZjK8oMEcwQY01oJ/aPgaGywVWAzlybe4MGTHMa7VXcJxZrFksW+kWZGbwkkA8nXXJr10qXd7bspZruHK91ZdisyXcFYVI0gjNv5VM7JsuOsfSGw30csSFgg51gSxHmZEGNqAR3eFxS57F65hLrGSBJQk6ap8J5DlpVO412XNp2N623iIyYjDoxGgG9pfDsDqDINXnH9j7ZX6u4iPm0yyASdoBMg+U0K4hx9cCnc3HJuwT4gWUydPcaa9JoM6bsrcJGS7ZedvHDHzykSPeop7M4n7Fo3I3Foh2HqqEt91XPF4nA4q4jOxtkCHNtSQW5AAKWjczqNhR57+HwVsNZl0Y6sJYj23G/Sgx+9hmQ5XRkPRwVI9iJFJTEtbM27jKTzVipI9jWs4vtXhLqZb6JdgjwMgJ25HbSdtDUb/ReE4sjufC38qE2j5wLogx/TQUKz2juZQt23aur/Wihv71AarBwrj2GYeK9i8K3LLfuXEHs+ntFTsf2EwU5ExT2rg+zeAOnsooXiP4fXB/4sTh7v/MIfkT+dAdPFx4Yx2FxDbAYi0qn0z5pFCsTxzDuzC9ZNs7F8PiC6+1tgBHuaG4bgV6yTnupaWTmOjLK7a7EzyBohgsHhLrIr28rHKpe3dTLrpmZbkHzhaAjwxsMxDWsVYdtRGIQWiNNIYyJ/GnsbgzZsu+IcoWBEW7YNp422kfa35z1qNxvsIiWnvWryOFAOUc5MDWdKDKmPwghe9RBqV0dNNfNYoD/AADtBdRLQw+EunMrd54WFsldVIfLlkqDoOo3q84PiKuodDI+0vNTGqnowFZ3wvt/dVi16wjyo8VoFTA5wSV/CnbHaHD217+wYQPmuWIyuM8Kxk6Prl0Gu9AY7TdjbGLJe2RZvbmBofVdP7h71n13AYnAXRmBQg+F1nI3kDGu21ajgOJWcQneWWDekhh5EHUe9exuW4pW9bDIfKfeOvpQAeE9ohiQNluLOZZ+IR8S/pyp/iGJ56kTGYbqejDp5+lAOMdk2tt3uDckrqqkjMOWjHTY7GolvjZZgt7Nh72xaPq3M8xrv1mNKA42IT7akH+nUHz0r1RmxWQwUf1QjKfMa16g1FJI1+6PlPP50tBm0g9BJ/elOMQOftTbuNOW1B29oTz025U0hif3+965bzSZOmgml92Z9PKgXbuCYG/+aIWyYmegoeAJHX0j2qQbuh+89KCTib5AECZiB/3SVaVkgjyiah3L0lNY1n7ql28QKCBxPA2ryFLlssD/AE6jzB60O7J4G7hDcRmZrBUm2saqZ6zG01ZM+h1HpTTGfTyoMEuWOJ37mXLfDKYnVRoSQS2gJE7zyFOtwm7ZYtj8O1+ftC8c4jfXWa3LIsSYn86icQ4elxMrKGncEaUGTDs+hdLmCvd7bba0zBLgHTff2pzF8LKTBfD3ZgpcJgzt9YPD/cKtWP8A4c4d/gPdHruN9gCfw6VBbs1xDDh1tXbd1GOZluIDJ9DJn3oKJjcOxJD4UsyyBct+FWM7kgFWO405ioZw5i21u4HKnMbTSpUqdgToZjYEHyq24zFFSVvYe7h9D47DEoSdJ7nLlGk6ydo50Nbh64jTC3LFxtZR1Fu6Y5gE+Llr50Am5xO3duq2JS45zePxknJOiLI0gab9K7xLF4U3w2Hs5LQEEXPGTEaxy9Nacxq3kCriML4EO+UqSOouDl50jDYDD3mIS73Dn4UuaoY5d5pHuDQX/s1fvXrK/R3sooPhsFVIIHUA+E7bionEsDbYn6Vhu6fXx2hlUnqR8JPlIms+u2Ltq6YkMD8VttBJ5MvXlFO8T43iL+Vb113C6QSeXUbE+dAfTh9t2Nu1ilBIgoUNqdR4WaSp942osvZ7E21ZVS4VcR9XdOU6azkMe53qvdn8Dh+6a9dxotOh/wDHkzEmQNFLDNvy2qRgO292yWUHMkmI+rJHLkctAc7VvcbC2sNhsGyACLjZQdhyYDmdST+dVDgfAL2IYpaGsDPmBGTWd53P7FWrhP8AEh1MXAcp/m8WnrAJ1qZh+02Bv3c1y2bLiQL1liCZHMKBp8xQUvF8JxnDrmfVZMZ1aVYawG8vI1buCdsrd5Qt4d3c2kfA36e9e4pwK747tp/pqt9knxKOXhEydtdNtqqt3hjOWZbTW99Dt+AIoLtiHKklfWRsaD8SxNu4Mt5AfUTHp033Bqs2+L3sO2QMGA+yx8MeR5VMtdoLVyA31bHkTp7HSaAjh8EAsW77KnITMfPUeleprC2MwJE6mdNq9Qam9yI33nlzri4mTqD+XvSsRgTvnkn+np71yzhGA+PeZ00/Ggf74RAjrTV7GEAHf8vv01jeuW0Kk6yPSo4vZrlxIAyqD88x/KgTe4kVIOUwdz0n76J2r+mv2vX2oYbrKVMzIj9/OnbTmQDyIHz/AM/dQSsW0sNdIP7HSlYW2VUaz77+/vUW6Jca6RMdfek4i/4imsERvy0mgLC9Jn5flTwfy0/Ch2AwmRcoYkDadTpsJNO3LkkjyFBMZx15cqauXtf1/wCqRhrkzPLX7v8AuuWzmE+f7/Cgkq+g5ztFJuEAE/Lz/wC65eTKAJ06e5FQbFgqxTMxWZGYliNJiSZigdvojA51HoR1qtcR7HWboJVe7fWHUgeWvUfrViHOlEwp89PIe1BnmO7L4y0h7u+z6EZGgiI21qn4qy0hblhRG72wVY8+Zid+VbxiliNaD3cJbcuHRWhhGg5ifyoMRHhaUbKQfhbT7/hNLvYJ2RrwT4SO8IKx4vhhd+s8tRtWlcb7G2HUusoQCSIkHQVn17CGy3gcj209xNAHg+1ScDiERlL2xcUGSJgnynp5URu4pb3x20DGPFbGT3KjQk9ae4p2f7rIe8kMAYyxGm2+tBO492iwl2xkt4aHIhSQo7r/AGkamfyqo21YkKoMkwI39Kn4nBZER805iwiOkefnUazdZGDIxVhMEbidKCw2HxmBy3e8ClhlKyCT6jnH3VZcJxazjlC3PqMQdmTRWMc9/vNVGzxa6T42F4TGW8M4HmJ2PpFWHgvCbOJttCm24PxBpXl9k/rQQOM8Ht4cFL+WTqrZTBG2pHOfxoHi+Anu86MCuWQrGdN9DpFa5a7Ik2ntYi+bwOoJWGG2gJdtNPvoViuylhVAOZgumUt4T6gUFC4BhH7rQsBO0+Q6GvVdltKmiqoA5ACv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data:image/jpeg;base64,/9j/4AAQSkZJRgABAQAAAQABAAD/2wCEAAkGBxQTEhQUExQWFhUXGBwbGBcXGR0eGhwfHBwcHhsaHxwaHSgiIB0lHRwaIjEhJSkrLi4uFx8zODMsNygtLisBCgoKBQUFDgUFDisZExkrKysrKysrKysrKysrKysrKysrKysrKysrKysrKysrKysrKysrKysrKysrKysrKysrK//AABEIAN0A5AMBIgACEQEDEQH/xAAcAAABBQEBAQAAAAAAAAAAAAAFAgMEBgcBAAj/xABBEAACAQIEAwYCCAUEAQMFAAABAhEAAwQSITEFQVEGEyJhcYEykRQjQqGxwdHwB1JikvEVcoLhM0OywiQ0U3Oi/8QAFAEBAAAAAAAAAAAAAAAAAAAAAP/EABQRAQAAAAAAAAAAAAAAAAAAAAD/2gAMAwEAAhEDEQA/ANfdqQWrrGm2oHAaUrUyDSxQOzXc1IFKFB2a5NcrpFB6a8TXK9QdmuTXq5QdJrgNdFINB0tSc1cNIIoHM9dD03XZoFNcpt3rrGm22oEs1IL+deJptqDuavZqTXGoFk15mpsmuFhQOKa7mppTSpoFZq9TZuV6gJ98hEhljqCI/GmXxKDd1HqR+tVXhuLa+ct23E6gplaY6iB+GlM8Z4YVALOSJEKwy+xNBb7eIQ/C6n0IP4GpFu4DsQfes/S73SnNbzGNGWDGhMR7DnT3COK27plVGp1JGU9OXnyoL5nG3OlCqndS4J7vKxMZW8gZKnpKyA3Wm+H4+3dBV+8kjMfijU6Aenz2oLkKjvjrQMG4gPQsP1qqG7dWEzOA32gZnnpPv8qgngdh2QlC52ktmXnuCYFBevpdvbvE/uFN3OI2VOVrqA9CwFUnG8KsFlzKFAMaQOvMehpu5hkCAAAow1zt4gdf5t/nQaBbvq3wsp9CD+FLrIW4UFdsneAzEKdOehA8opBuX7EicU45LnYKB/xJMz+NBrd3FIPidQfMgfnUe5xawBrdt/3r+tZRbxMyWwlzxDUks5Puwpu3Ysl/HoqjQZQvvQasvF7DbXrf9w/Wknitjfvrf96/rWV3MaDyRQB/KATruTFQrvEQNCE0O+UfjFBsY4nZ0PfW9f61/WnUxSkSHUjyI/WsWbiqxkKggnkCBXH4poAnhgbQZO+9BtZvr1HzFeB86xJMaQQx1OmmpqbhuLOJi4fQOQPxoNdcU3WVXOOOebEeVxvu12py1xO6BGa+B1ljQahXo0rO04/dTa8zeoH4mkt2txKD4laeWUH8KDQTXGqiYbtjcnx6eWT0kb+tHuG9prdwkODaMwpfQMOoJjXy8qA8K7mptbmsUp20oGLja1ykvXqCb/qeDDaFFIMSVKjNpC5oAnXanL1pLpJW56hTI9x1qr3uFsSIJUBs45AHrExOpp3CYFrOY2yoZjLZVUZv92mpoJuJ4Lc7zOhtjYarrB3PQmNpqDjuB3c0CMsDYLrG+3vUr/UcQu4V9P8Ab94/SmF7UEEi5YdfNSGH5GgC41b2GMqrnwzm1iZ3jblT3AsTeuZbisCZ1tvbVAekMR5n4ddKsljtDZuaB9t86lR6eIV0YHD3WW4AhYbMhEj3FAwv0e6j3YdhbYqyqScrLuApgxtr5zTVrE2EZVVzbe4JVbiMevMEwfWkr2ce2XNnEMjPdNxiVncARodoAp1sBeBm6lm6RMOBlcSIkdDQQ8ThbrSq3bNxp+GY9d/WhuH4biC83Lawo3DKwmZiFY67binbNmxbLhlu2ndYzsZieStGnrVVvcEuZ2FpmfzR4/P9xQWT6SAYvo6sW0lHPkPFlgE0H4hxVhmVFuQDBIBK+epH31JHZViha/eYtufGSBHvvUfCvasl1V7l5wv2SQPIeIwTtpQHrF68loPcU+jKBJ6SJO0aUNGKN1u7YqJGuRGDfepB38qet8bD2ktMLhCnwkkq6nXd4g+gpGC4nbhmzZZUmXQ/+4HU9NKAhZw9m3lAXMBu9zeN9dPxoZxbCKSSmGtXRrDI5U/IetIHFEYMgdWBWPEGg6cyywfnTWEwrKPqERTEPLCI8iY8+lANwYwxZgwe0w5MJEjWNfajhxdgLqLc/ZGkbbyKiY/AFZYI72yBn2cajfL1GviB060FxeGsNqjunUMobXyhgR70DHELbXbhiT5DkKh38BcWDrtvI/WnWtRMXhyiVuD12Uim7jSAFuofIK4/+NBFQxqS2/71p5MSx+20bbn9adOEXSboI55VbT2aPnXLGEkERO2+lAu1c/qk9P2K7dYtHi2ApoiIAWJ+R96fC3AR9WhnYNr+FA4NYMTPQ6H25UQt4Znhc0Ab9Z8tenMULuWXMZ/D6ba1NF+3lEG5m+WnKgKWbl0ZcuIYnpqfxqy8M4kwEXGLGfiyx84qmW8SRuTy38q6/HCJ15bRQX58TrXqzgdpri6aH1rlBrN3D3RJLK+8aFfvkj5Ch83TM2/Qi5M+Xwg0dxZgTG1QEcx0oBeIuOqzlflsM3tpNQ/9UUtlJynaGBB+RG1HHMk5dY+QqK1iYkKZ11H67e1Ax9EBmQrA7xt91Qxw+0GJClCSZKsVPPmDRV+GaDIxQ9Rr9xqHjO/VgIV1G/wyRHOTI9iTrQIVb9v/AMOIb0uDOPmTM1KXjWJTR7SXQPtI2Ux/tIMn3qHZxcyWUhR/LJM8yVImI5ialC3KhgZ056fcdf8ANBC7OcZt2luJjC03LrsO8BKqpOi6jT02ova4RgrzZ7JQEDey4HpIUx91V7H2XacwieRE0M/0xARGZSftISvPbSgvacDuTpezJEZWUTPXMP0oDjOzrrcQ5NAd12Oswygbc58hQxOM42wAtu6LgXdXAJI9Try60Z4Z2/XRcTbNo9R41+4SKAP2lxBTS2CoHxEWgwzDnyjTn5VV72Ne9KKJkSzlSqjTckGABWvr9HxShlKsOqnX3jWh/EOC3UQ9yEccw6ifnQZ2O7tWIY5hmk3I3IBhU123k03iOKXLqnTJb3C6wek/zf5qxYoW7zi1fCEprlWQQYGkA/5pvHYO2RpaZAI1MGemgbbb50FdwmPyKQhdTPxBvy5RSjxVTo9suOq+FvOWAMj1n1qWeHOFBW0rAbqFPi/5TpBgTMVKNlQMr2xbjeXHOYgBpJ16cqAebeHIJ71lO8Mh/EH8qZPBs2ou2gDtmbLM89eVP3cQqOqWQb1ycoNwaAnTRT76ttTB4dcuAXGGfMCMy/CCDEQdQAeY06UEq3wFrYzMLbgjR8/gHvsefOuXcOViUQAgS/eACPPej/CeHJYhEYM7DXO+gMSQF2Oh31pziXDQ1skL9Z/MdRPMRtHOgD4KwjQDet5jMCA8e2k68xTXEeGXEAlxlAnPOgnaDz9POh2Ie/ZYkZZB3ERvSMbxW/iVyXEgZpLJpI6RMH7qCLdxCkx3mYffz89NqetOvIEDz8X+KK8H7P4bww/eMd1fwFRpECRPtNE8TgkUrmAEDQcj8tD99AA+lLtBPntQvF3U6Ges/lVqvYVCCAoUzoJkHz6j3oP9GObW2vz0P6UARMfG616jjW0EeFBpqCf+69QbTiVnQCoL29pnfapX0lWbKCZ5aHlUC3xdHdkCXtGCkm04HP7RABGm4oFcHwZRDmgM7s56yzFo8+ntUi9bBBjcfOvYi62YBFXL9pi0R5AZdfmKi3nvBvDBGvr+FAgEyBrUbGkn16+lPPxK4NCjSD/KY367UxiOJAaEAHkDp+O1A2Tt0+VBsck/CY6yAV01iP0ou3F7Qme70GpzDT7tqSMRacSbawROkfkKCBd4pctoCYboCPu51HXi6vE22GmpRh7+E7/91I4xaQ2iBoBJEnny1NV7DYjKQeXXznegItaS5rYuBmGkOMjeUK8T7TTKcNuh5vbAZmG50jQadOlcw/1jeIgpOhYcoFEk4rctaZhcQDRW105ANvQBLmjNdtd4jE6G0CNBsB1HrzoxwvtHjEbMwNxSVzBgAw2HXSd6e4pYW5h7t7DE23QZnUaiAJMdDz261QMfxTEgw1wMCAQwAg9CdOlBqOKtYTiQiQl9RIZdLixpPms+1U7ifEsZgrq277KbfwrcCyGH82hBzAefKq7w3G3muhknMo+JF1HsN9qufE8eeIYDEG4gR7IVpjnzIkc4ig7g+MIbZi4XD7+ImPKYkEzMbio62kc5lK+QHiYfPYRVP7P2LxbwCLbAhiZCkfaGaCJ/7qxcN4EJkXe7UETlBjpAcmJ1jqaBm/wN3cG04BUlgc0ajUnQe/zqRbxF6Ml27adGmSJDacwQAZ+Zqdc4vhMO8OrG6AQSQSQNV3g9DtUjhPEcO6FbJV7kyoPhIknZj58qCCbNtwO6W88aZbklPUZgOu46VLZXtsqYdnLfbUtmUEee3X5VMXgzklrveINSCt3MonyEEb0zxdCth7doBW0hvh+ekknnz1oGeL25txeyFxqCCF9ZkyaFXrdpRAvrl/5RMffXsN2MxN0A3b8aaDVz7Sf3NMYzsqLAkt3nr4F01O5M/lQNPfEfEWGwaYgeSzMVLvcatQFFtgBsA8LPWI3/AFqOLNo20uDQFZ8Pi/D35UzhuJ2LegshmP23Ox15EafOgm/6rn0VIJ6RvuI9xTGNw1wmSsxsedTxh2cZ1GVZ0K7+0amm7+FL7l1af5z+HWPlQAblwAn6pieZyk8vTpFeotiLoLGBoNBDx91doNevt6c6Z0MZvXQ09fPlNR82u1At0ggjaN+tIJ1qHiuM27JIbxE/+moLMT/tUGPUwBTODv3mDNctKh3Rc8n/AJGIHtNARY/vlUDil91EogduhND+JYzEQpt29x44IMTyBMfPzplcZfgF0yxGpIjXTaaCDf4tB+sw4AO5KmPIRBnrr0qV/qFoqMypA9gJ0jUVxOJOxPw5ZgKQQ3vOkeVROJYdnIN64Qs/DPg+8RpPOgicbdWXKigD+ZWMAbkRsCfOglm8GOXUAc9v+6tY4WrmO9S2TBIOpIIG2u0dKbxOCwlgKxe5cLDwhBIO3MCBvzNBHt4hLaADXqfKk2sLcfMqLqxG+wnn60QwWEzeG3YtqQQZuENA6mNNBrMmgHHO0N6/NqwpFgaXLttSHuxuF3IXcRrMD0oJXEcSEtnAWHzuw+vuj4UU6lQeZO1Vd7ee4ozqAvw2x4iANBOaB8z7UnEW77lxbw9y3aOgtrIHkTpLHmZminZTAkTnwokA+IPDHn8JOvtQGMLgAq5SwEjRVfVo5swA0302196X24xSYfhy2kUI18wAP5UILE/vnVgtG3LXHVURVi5cYBYAAgSdT7Vl3GeNXMW6d8qOF0XLI0PSDExQO8JsYi6iWouLBGQlNIbzg9Znod6tmAWzgfDexSkn/wBNzmA5glVG4I0PnUjgzi5hjYZrtsAAZlbxEdCekaelBcT/AA4zycPiJ3OW4sSf9wP5UA7tJh/pmINy1fsMCigDPlbTfRvMmlcC4XcsXgxFqVj4ryKp/wCUk/dVbuLdwt5rbqMyGGQ6g+48tjXsQTeuE27bR0Akj5cqDROP9srVu0VtOLlxsmiyUENLSx0MgZYA86c7DY+9jrzsy2hZQSwjWWnLEgnQjryrPMPwa+5AW02vUR/7qtXZnhuPwl0lAiAjxq7CCOWgJM760Fu7UcIvvct3EVz3cx3bKJ21hvlFZn2ifE3H+uLkLooIgAT/ACjQfpWnYztj3LKty3OYwCrrPurQRU/E8atBC105BIUi4sanYdCKDHcDg+7y95Ev9nNED+aROvQb1b7/AA3DYe2bl1CJjQFix6b7VY2wGDuXBdCWWubggKSOh06VFx3Zq07m4zOxEFQxLBSI16k6czQDMPeuZZYC2kLlQakQQdT59KG8U4gqXApGYnbr6/LnRa3e7y0rrLI40kQY/L3qj8X4YzFmDENMAM42gjed9qCB/qLFnzXQPFplAiIB6ece1eo5gMJh7aKrNbLR4iSu/wA69Qa/xfjdqzozZrnK2oLXD0hBJ356ChDNir5B/wDtbfQeO6w9dAh+ZolgOD2rBORTmO9xiWc6c2bX22qUbmoEHbcDT5/lQR8Bwy1ZkqurbuTLnzLnUmpNxuv7jlXH9DTDRz5/s0HWK9TUHiWEN5MoYLJnxLmGnUTUwADbXrSwk67DyOtAJv4FgDsxAkQCNQBAidoqOjZ7cOmj7gnMBv7e9Hbik6f4/CgnEbi22CkE5xMgaCNxPI/rQN8T4LbuWQQHi0RKgtJtkRClfEoEjwiRUHs7wtALmHBU27mttpllMb6kGNIijeExBR7Tj+YKw/pby9Y+dU/tbi3wWLe0gZkYh11giSTAgE7wOVBYOC4jurhw9wFe8JtLmbUCNBB31G/nHKh3AXC4W2q5V7t2VjoPhZgdepgH3NEmstc4gtxgFyEOw10AWZk7GTt5TVQ7MnMuK5objyRMZSdWH9QJBjoTrQF+NY61mRrN0h8zZwpJLaaCV3HOY0g9aK96LNnv8XfVQVUeEHMwEyAuhJOnLSKq/BcOmEw4xd9QxJy2EAhnYGRJGoAg+elM9qOF3nstiMZdP0iJSygGQIIk9ANRpudN6CURf4vmS0wsYaz8KMSxJ/mbbMx312mPOguH7P3s2uFujKZYhon0O3Wi38OuJmzZukICC4mSQSAPs6GT5elCu33ETcxt4pcY2/DlEmAMiyMvIz5UFhweHtJLNiHsEcnvKx/tzGpA7bLaU27ObF3dYyoVAHUxObUjYRWZrVo/h3ftpiWNxwg7sgEmATmXSfnpQAeI4lrt57l7N3jNLTprzABGgG0dAKsnAO1lrDJkXDMQT4m7wZj5nwbeXKtNOHW4CRkfzZVb03FVbtRwGxbsveOGUtMeB2TfdsoJHtQTOy99MSzOtxmuD4kIIKqRoFEnSZ1G9Qu0uLW1cuG5eFsjwqFY3WI6m3IW2ecmYmovAGu3EuDCWVtAxFyTkSILFrrCXMaZdADQ27i8FYW4CrYy858b/AvnlbUnXmBQDxxUsxTD2srNvcc95d03bvGHh57fOrPwK6vdFcXeW5ZZTm7zxKW6i425EDQTtvVTHGrS5u7wqKHEGbt1tJnfMOlSk4taxNu3h7uHCpaHhNu6wInyYNPuedAa7Lsl67dQWQ9lDFq+w8cA6L3kSwO+8gdas2JwDLZdLNxlc/C1wlyP7jMVH4EltbSIgdAmkMAZ850Jp28L6ljbNu6p+wTlYacjBn0I96DPOJcMxi6Xe8udCGZx8pqn8RsMGhlYGeYIP31r2P40F0uW7qHzQkf3LIqCvE7FzTOpI5HQ/I0GSJZHT7q7WoX0tkmBb+S16g1a4uvzpD29NzUg71yIMmgizpBJpDsoIB00nWpOXn90UN4wLzD6jJrvnBJ5THImJ3oHsyzoQfQinLZj0oXgsPYshgh7tnMt3qZ9dyMw5dFmB71PwLJcLC2yMUkNDHfl4SCQJ5zQLv31SSxyqOZ/z60B4rxW0pt95CkyUUggmeummkb8xR5OEOQLt0KzLMWwcwEcxMAsfnVI4nxyxaxBS/ZD4lo1VVdbTNsmUwXYddNSKApx/tBawaqzANeI8Fsa6dT05a+25oFwLhbm6cbjmIuM2e2jHwDoz8lUawh10BpN3D2cJdzd2cbjifgJZhbnd7uhAYNAjlO4oeLWIxVxji7V24d1tGbdpD/MVOgGh109aApiOMXsaHs4fNkuGLuIKkZlMAhVPwjWDP3b0q1bsYe4LVqDblVgQS5EZs3PcneBypeOvXWt2TZVUtKvi7kkTO5VVGijkxG8kChmGFqwbLySzyxXUMPFvrqTGoY+29AT/iHjVwuJskJJWwe5H2FYsRJHPw/lVVxl98aneXXJ7tZ7pVcDXQ5ZZ+gmIArT+McPscVwwGZFvL8DAhoaNtCJUjl6dKqfCeBYjB2z3mW2ynJpbzly5MAPI05eWk0BLs9glS3Z+kBUyqxFvQDU5gco8iJmZ+6gPaDszdxeLvXlZFVypEyPsKNvbqN6seAuXbjIWtAgZgbzqBlCkyC50AJA0B1AoljeN2bahgReLMy+AgIGUDQsTtqBImgz4/w8xM6G2RzOaI6kzyiptjsZasXU7+8XJBZVtqVHhI3uNI35DU69KteNd8tzvtLbosJEKuj55yg6fCcx+dV/inHrMoiJnY5SoS7njXkMgUGemutBLxfFLX0ZwFFi6bjBBh9GuMrEIZAGaSdfXlXcZwfE3MAVe4xvGCbb3FKwNT4mAKmOU092d4U92+MXeUqlsRastDHYeKBAX0yz8qIYvGo2ckoZMBbkRIH9RGm00Ers/wBny3Cvol092z5vEhmJfMNQdQYgxyJqhY/+HeMtk5UW6o2ZGEn/AIkzPlWm4PEXFtobSpetRBFtgChA8WX7LCeWhHnTDdpLEw5a02w71Gt6+RYAH2oMUx/Db1n/AMtp082UgfPaoGeCCNDyI3HnV8/ifxI3Gsot0OgDkhXzLJI6EiQB99UC7QXXs72vus623S2xIgEtkLHzZpE/KraeLBdL1q7aP+0uP7rcj5xWLs1X/sj2z0WziWkbLdYkkbaOTqf91Bb0xaOPC6meU+fSoeL4VZf47VtvPKNfeKexXDbFzxZEM651jN6hl195qBc4W6g91fdf/wBk3B95B+RoBF7s5YnRQo5ADb769Tj3MSNMlp/6sxSf+MGPnXqDVbhB13Hl05H8a7+4/wC6hYG8kmwp8VpVUqRGmXwnzBAqWNP+qBDvuRpSHt7T+486VnOv+K7eIFpyHCsq/E2qg9Ttp5UDbWQYETPSuBvEEQCBOdhvm6COmtJtY5GPhvW9RPhObrtHOfuFNYLjGHzMBMICWuMMiD+4gn5UEbtl2m+g4aRDXrnhtjfXqR0G/qR1qhWsC+DCN/5OI4oZgza9yh3cz9siRJ2G2orQ8Hg8Fj7q4lGF7uTl55QR4tj6gyNKAYHhV838bfxVtkLPoDrKKJUAidJAGnnQOcC4WtixbW2p7y40l3Esxj4mBMgHQ786n3eFs1k95dNkIuRm8JUruWBnmTz6UC7MK1x7z5VyE5SAwMElYBXWOehpjtL2ov4a8mHUWzbeJFxWfTNl2LREDaKBvF8eS6htYZiTcbIzFcpAaQsRruCPRqLcXwx+qS1bXOpVlKwxIykNmzCMokbsZIG1L4c2GN091gTZtofFfIS2gOX4gD8UA7ia7w/iVq67W8CrYhgZdycltBsBDFcwE7DfegZ7PYJ+5FzILbMxfvGP1fkcmgBElY6DenrPE0tXgqvevB2jM890v8sDmdo9PSnOJYK/cw6ril/3hVzAAH4lyho0AGXfxTVUx3H7Vt+7wa3boIhi4YMeUKuUEeZA5CgsuH4zla79IKuJHdopkagHKFAgjXc853qTdSyba21sA5cvxFbevLK2x1AJjoN6ol6/i1ykYXwPopK3NRIkGWncRrFAeO3LjXnN1FtsYzIq5VGgiFn86Cy8XxV/HXfoyo6i25DkvmURpJ8I0Eaan2q04Hs73SAI6ZgsT3C6+czP38qG9gcf3Vu6fo/iW2GLBRLr0EAT1iedWjiPC2xFpWt3mwt5iIh2KQJ0ABAkiD5GgE4/jC4O2BdNuSsQiwzER0bwjX51E4Zxq9ibbXLeHy5dibuhI5ZcskHmARNDuN8AXCi4LslnKlsVcgxuSLaiWLHUfKoPZ3EvhRLWyy3VzfCM/hmGE7wY050Bvh+PxNt86vmL6tbOinTSM87Ry6UTx3aq0umItlcx1UQ6kT+9xVJu4tzdDZ3NozqRmiZ5AQDPKn7nCGNo3BAE7MCCd/3rQRe3l7DvctNhsmXJrkEazzEb1UL4ovewxzHP4Y/ex3qJcwDHaDPKRQCHNKtNXb9o8wR7U0ooLHwHGnVA9xWmVysY8xlmOXPpRfC9r7tssl9M8aBpAOmmmkE+/KqNcMD8Kebi5dQrhZGgaBO258/OgvfF+NWg4yuCMvXzNcqn3bBaDvpuNa9QfReB4VYs5jbQB2gMxku0bZmOp160+y/uKG/6FBk4i/vPxwB8hTGJ7NZlP/1GJ1OaVvMD9x2oDFxIBYz4eSyTpyioHEOJYUWScVbAskCcyzJnYiJpzg2HGHJABfMAGuSS5jQZpJzeszUviq23Vrq3CpQagDMNdgyHcdJigrVntLwe2oyW1gagrhiRppocnWah9se0OFxfD8SMMGGRQSDaa2CCY0LAA+g8qn4bh6s6k3LqSCxyktZ1zSI0KajnQXt7jhZwVyyxDi6ItuhDDwkGCRrqNP1oM4w924mDLJcuoDfylVdgp+rmSqkAnQamtR7P9t5wwS9aZkCBe8ViGiI8zm8801mLEf6auq5vpZkTrHc/F6TpV54FgYs2zBEjMY2Ph0EbGgteCweDe0iYJ7dhw6uzOnjeAdGJILEyDJJ251F7QcFY4m2yYRb7sAO/uEG0mpObuuvnI5Uy/CwYPUbgQQfY0nApirbnLfZNoUglD6AmPlQAcX9IuYniCXnZ+6tOVQvmCypjKo0mNCAAdarPB7+JtYS/dsXGS3nRHysVYExlYEH0X3q/9q+1OJwrWRbt2Vu3iQ97Jq0EDb35k1P4txPA3bv+nXLLM9xk70217sA5Q4ckEGIIoKxhu1FzB8PwzW4d7zXMzXGLQQRpBPpUjhX8T1yfXYcNd1JZCqhvmCR+dCu3HZvCYW2os4xWZCZsFg7Fju0KYTSBqANKoynagteJ7fYnNeFp2W25lVds7JpqFY7CZMRpOlMdksCL98vetvdtqCSeTMBKqS0hpP2fOq1NGuD9oLlgKAFZA2YqdJPqPKg0nh9x3wee3ZzBiw7rMLSqPFmBIAkeUVROJ8YuWbpW2lq2V/8Axt3gHPQkkfIU9xnts92wMOli3atDlOaen2QPxqqZqDXezPa6ziMOExbWywhWFyIbkGEjTWNRzpzjfZNoa5gmEspBVoLlTrCv0EA6eWu1ZRgMK11wi5QTzYhVHmxOgHma2rhHEkRLVh3th1RVBVwVOgy6zoTpA58poMnx6tbGVwy3c0sDpodBKnYzOvnVg7PcWmyUZgCCJzlYYSZBLToBvPUVfuNcFs4tcuIWDst1fiHSY5eVZX2i7L3sIwFyTZnwXQDl30BicpI5fjFB3jeOTEMSLcFREzueW2+mn+arb3SNBy6VbOAYXDsjtduJMjKEZswE7ZQJMcjyik8X4Jhlhle+zPqtvummIOvLn+BoK2ty5dU21TNOphdgNZnlt70zguA3Lj5EWTEkzoPU8vSp3Dr4sFmCg3CsJ4gVXqWA3MaAGIqwYLG3O7Mu6wDLkZVkjoRGnrQViz2Wv3FzIE8wW1HkRuD5Gn7PYS/oWa2PKSfwFHeG8JZLga1fMnVtJDDoYME+9WjHXwiFjoBQUe12VuKAO+jTYKY/GvUg4i9cJbvGAmAADFeoN3eZ8vzpVtd/3pTdx+Xzpy2+gFBw+VQ7uFYsLiNEfEpEg6c+Y+/0p9jy5a04rxpzoAfEeDuc72HOGuOAGdAHWAZkLGYNqdRNEcL2Vwt6yBcRLrFYa5lAYyNT1Bk0UU9a69v4spgkGCOvIkDfWgoHFP4VWSy5Mwt/0xnBjczAZfQA60MuYXiOCYrbT6RZUDKGg3AskAAqZ0joauSdoLq4pu+Ze5fKqJEFTzMzJmegq1d0oWY+GToNZ8qDK8J25w5OW8tyww/mUn7wNPcVbsHbW6uZGV1jSDI9TUTtDwzD4+0zqLedTGdwF5ba89taqGL7HYjCzcs3mw4J3zkKZjdl0j1mgX/EyyRiMCCN+Q/3rypzDCe0lwdMvy+j2/ziq7xzHY171hsVaLGywClVgNDgkFgCs7fPai/Zji6YjjrX/gW6DlDmIItqsbxupigpFjDd9iO7zBTcuEFjsJJJJq7N/Ce9yxCeXgMH/wDr0rP8QPE3+47+tSsJ2gxVsAJiLygbBbjhR7TFA1xLAmzee0SHKtlJAIk6SACJ30qRj+D3rOTvFjPOXKytMRPwExvz61MwnFsKSGv4e477l1vnMTO8MN/ccqO/ScBkP0a+LNwqR9ZbKkyOdxQefnQUmK6l2J0U+oB/EVbsN2OzZCLtu9Or93dSTPIKTJPmae4x2AZcpsC7BOq3E20/mBg0AfsvxDD2ixxALzHgyAga6nVhrVtu8WwV+33a3jnn6vvVymY0Q3AmUKDA1I0qsYPsbcuZ1W4guqR9U2hO+xk9KbPArmHuFb9rvFA1VHgwROhA6UF0wHaG/hSq4tc9o6C4rZ8vqQdRpEaH8KuGW1iLWVgt2zcGh3Hl77HqIrNeFXcCCLLtirKvBy94SsnaQvpzFW3ga/RLl1bNxLmGA7xpYZwSdSNIKxPyFBVuMcIxPCrpu4Yl8OTMkSOcK405H4tKE8Q7Z4jEgq11LCx/6avLconX/wCNbTaxCXLYjK9p12MEQw2+W4rKu3XYBrQN/CAva3a0JLLruvVddtxHSgpmFw7LNyDltkE+s6AdTPTar/wfs+bg77EMc/xBATCjT1k+9Z9w/iJQqHHeW1acjHSecdDMcuVa52d4xaxNosh8QHiQ7j9RtrQR0wwViQDJ6kn5SdKY4ph+9tvbaVB+FlMz+zyotiUAP3f91ExR8LRvQB8Hw5LaBd457z51ypQcHntpXKC9ohPKV1I604W6e351wb6U49yNzy/f50DGv606pPP9KSwH4V1Dy/xQPofx2py4py6az0rlvXb9+1SbQ01+VBWOKYVSvw9CDE61aOFY1bya/EAMw9tx5edJxGFVgJAkfvaq/wAQwrpkv4ZjK8oMEcwQY01oJ/aPgaGywVWAzlybe4MGTHMa7VXcJxZrFksW+kWZGbwkkA8nXXJr10qXd7bspZruHK91ZdisyXcFYVI0gjNv5VM7JsuOsfSGw30csSFgg51gSxHmZEGNqAR3eFxS57F65hLrGSBJQk6ap8J5DlpVO412XNp2N623iIyYjDoxGgG9pfDsDqDINXnH9j7ZX6u4iPm0yyASdoBMg+U0K4hx9cCnc3HJuwT4gWUydPcaa9JoM6bsrcJGS7ZedvHDHzykSPeop7M4n7Fo3I3Foh2HqqEt91XPF4nA4q4jOxtkCHNtSQW5AAKWjczqNhR57+HwVsNZl0Y6sJYj23G/Sgx+9hmQ5XRkPRwVI9iJFJTEtbM27jKTzVipI9jWs4vtXhLqZb6JdgjwMgJ25HbSdtDUb/ReE4sjufC38qE2j5wLogx/TQUKz2juZQt23aur/Wihv71AarBwrj2GYeK9i8K3LLfuXEHs+ntFTsf2EwU5ExT2rg+zeAOnsooXiP4fXB/4sTh7v/MIfkT+dAdPFx4Yx2FxDbAYi0qn0z5pFCsTxzDuzC9ZNs7F8PiC6+1tgBHuaG4bgV6yTnupaWTmOjLK7a7EzyBohgsHhLrIr28rHKpe3dTLrpmZbkHzhaAjwxsMxDWsVYdtRGIQWiNNIYyJ/GnsbgzZsu+IcoWBEW7YNp422kfa35z1qNxvsIiWnvWryOFAOUc5MDWdKDKmPwghe9RBqV0dNNfNYoD/AADtBdRLQw+EunMrd54WFsldVIfLlkqDoOo3q84PiKuodDI+0vNTGqnowFZ3wvt/dVi16wjyo8VoFTA5wSV/CnbHaHD217+wYQPmuWIyuM8Kxk6Prl0Gu9AY7TdjbGLJe2RZvbmBofVdP7h71n13AYnAXRmBQg+F1nI3kDGu21ajgOJWcQneWWDekhh5EHUe9exuW4pW9bDIfKfeOvpQAeE9ohiQNluLOZZ+IR8S/pyp/iGJ56kTGYbqejDp5+lAOMdk2tt3uDckrqqkjMOWjHTY7GolvjZZgt7Nh72xaPq3M8xrv1mNKA42IT7akH+nUHz0r1RmxWQwUf1QjKfMa16g1FJI1+6PlPP50tBm0g9BJ/elOMQOftTbuNOW1B29oTz025U0hif3+965bzSZOmgml92Z9PKgXbuCYG/+aIWyYmegoeAJHX0j2qQbuh+89KCTib5AECZiB/3SVaVkgjyiah3L0lNY1n7ql28QKCBxPA2ryFLlssD/AE6jzB60O7J4G7hDcRmZrBUm2saqZ6zG01ZM+h1HpTTGfTyoMEuWOJ37mXLfDKYnVRoSQS2gJE7zyFOtwm7ZYtj8O1+ftC8c4jfXWa3LIsSYn86icQ4elxMrKGncEaUGTDs+hdLmCvd7bba0zBLgHTff2pzF8LKTBfD3ZgpcJgzt9YPD/cKtWP8A4c4d/gPdHruN9gCfw6VBbs1xDDh1tXbd1GOZluIDJ9DJn3oKJjcOxJD4UsyyBct+FWM7kgFWO405ioZw5i21u4HKnMbTSpUqdgToZjYEHyq24zFFSVvYe7h9D47DEoSdJ7nLlGk6ydo50Nbh64jTC3LFxtZR1Fu6Y5gE+Llr50Am5xO3duq2JS45zePxknJOiLI0gab9K7xLF4U3w2Hs5LQEEXPGTEaxy9Nacxq3kCriML4EO+UqSOouDl50jDYDD3mIS73Dn4UuaoY5d5pHuDQX/s1fvXrK/R3sooPhsFVIIHUA+E7bionEsDbYn6Vhu6fXx2hlUnqR8JPlIms+u2Ltq6YkMD8VttBJ5MvXlFO8T43iL+Vb113C6QSeXUbE+dAfTh9t2Nu1ilBIgoUNqdR4WaSp942osvZ7E21ZVS4VcR9XdOU6azkMe53qvdn8Dh+6a9dxotOh/wDHkzEmQNFLDNvy2qRgO292yWUHMkmI+rJHLkctAc7VvcbC2sNhsGyACLjZQdhyYDmdST+dVDgfAL2IYpaGsDPmBGTWd53P7FWrhP8AEh1MXAcp/m8WnrAJ1qZh+02Bv3c1y2bLiQL1liCZHMKBp8xQUvF8JxnDrmfVZMZ1aVYawG8vI1buCdsrd5Qt4d3c2kfA36e9e4pwK747tp/pqt9knxKOXhEydtdNtqqt3hjOWZbTW99Dt+AIoLtiHKklfWRsaD8SxNu4Mt5AfUTHp033Bqs2+L3sO2QMGA+yx8MeR5VMtdoLVyA31bHkTp7HSaAjh8EAsW77KnITMfPUeleprC2MwJE6mdNq9Qam9yI33nlzri4mTqD+XvSsRgTvnkn+np71yzhGA+PeZ00/Ggf74RAjrTV7GEAHf8vv01jeuW0Kk6yPSo4vZrlxIAyqD88x/KgTe4kVIOUwdz0n76J2r+mv2vX2oYbrKVMzIj9/OnbTmQDyIHz/AM/dQSsW0sNdIP7HSlYW2VUaz77+/vUW6Jca6RMdfek4i/4imsERvy0mgLC9Jn5flTwfy0/Ch2AwmRcoYkDadTpsJNO3LkkjyFBMZx15cqauXtf1/wCqRhrkzPLX7v8AuuWzmE+f7/Cgkq+g5ztFJuEAE/Lz/wC65eTKAJ06e5FQbFgqxTMxWZGYliNJiSZigdvojA51HoR1qtcR7HWboJVe7fWHUgeWvUfrViHOlEwp89PIe1BnmO7L4y0h7u+z6EZGgiI21qn4qy0hblhRG72wVY8+Zid+VbxiliNaD3cJbcuHRWhhGg5ifyoMRHhaUbKQfhbT7/hNLvYJ2RrwT4SO8IKx4vhhd+s8tRtWlcb7G2HUusoQCSIkHQVn17CGy3gcj209xNAHg+1ScDiERlL2xcUGSJgnynp5URu4pb3x20DGPFbGT3KjQk9ae4p2f7rIe8kMAYyxGm2+tBO492iwl2xkt4aHIhSQo7r/AGkamfyqo21YkKoMkwI39Kn4nBZER805iwiOkefnUazdZGDIxVhMEbidKCw2HxmBy3e8ClhlKyCT6jnH3VZcJxazjlC3PqMQdmTRWMc9/vNVGzxa6T42F4TGW8M4HmJ2PpFWHgvCbOJttCm24PxBpXl9k/rQQOM8Ht4cFL+WTqrZTBG2pHOfxoHi+Anu86MCuWQrGdN9DpFa5a7Ik2ntYi+bwOoJWGG2gJdtNPvoViuylhVAOZgumUt4T6gUFC4BhH7rQsBO0+Q6GvVdltKmiqoA5ACvU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2" descr="data:image/jpeg;base64,/9j/4AAQSkZJRgABAQAAAQABAAD/2wCEAAkGBxQTEhQUExQWFhUXGBwbGBcXGR0eGhwfHBwcHhsaHxwaHSgiIB0lHRwaIjEhJSkrLi4uFx8zODMsNygtLisBCgoKBQUFDgUFDisZExkrKysrKysrKysrKysrKysrKysrKysrKysrKysrKysrKysrKysrKysrKysrKysrKysrK//AABEIAN0A5AMBIgACEQEDEQH/xAAcAAABBQEBAQAAAAAAAAAAAAAFAgMEBgcBAAj/xABBEAACAQIEAwYCCAUEAQMFAAABAhEAAwQSITEFQVEGEyJhcYEykRQjQqGxwdHwB1JikvEVcoLhM0OywiQ0U3Oi/8QAFAEBAAAAAAAAAAAAAAAAAAAAAP/EABQRAQAAAAAAAAAAAAAAAAAAAAD/2gAMAwEAAhEDEQA/ANfdqQWrrGm2oHAaUrUyDSxQOzXc1IFKFB2a5NcrpFB6a8TXK9QdmuTXq5QdJrgNdFINB0tSc1cNIIoHM9dD03XZoFNcpt3rrGm22oEs1IL+deJptqDuavZqTXGoFk15mpsmuFhQOKa7mppTSpoFZq9TZuV6gJ98hEhljqCI/GmXxKDd1HqR+tVXhuLa+ct23E6gplaY6iB+GlM8Z4YVALOSJEKwy+xNBb7eIQ/C6n0IP4GpFu4DsQfes/S73SnNbzGNGWDGhMR7DnT3COK27plVGp1JGU9OXnyoL5nG3OlCqndS4J7vKxMZW8gZKnpKyA3Wm+H4+3dBV+8kjMfijU6Aenz2oLkKjvjrQMG4gPQsP1qqG7dWEzOA32gZnnpPv8qgngdh2QlC52ktmXnuCYFBevpdvbvE/uFN3OI2VOVrqA9CwFUnG8KsFlzKFAMaQOvMehpu5hkCAAAow1zt4gdf5t/nQaBbvq3wsp9CD+FLrIW4UFdsneAzEKdOehA8opBuX7EicU45LnYKB/xJMz+NBrd3FIPidQfMgfnUe5xawBrdt/3r+tZRbxMyWwlzxDUks5Puwpu3Ysl/HoqjQZQvvQasvF7DbXrf9w/Wknitjfvrf96/rWV3MaDyRQB/KATruTFQrvEQNCE0O+UfjFBsY4nZ0PfW9f61/WnUxSkSHUjyI/WsWbiqxkKggnkCBXH4poAnhgbQZO+9BtZvr1HzFeB86xJMaQQx1OmmpqbhuLOJi4fQOQPxoNdcU3WVXOOOebEeVxvu12py1xO6BGa+B1ljQahXo0rO04/dTa8zeoH4mkt2txKD4laeWUH8KDQTXGqiYbtjcnx6eWT0kb+tHuG9prdwkODaMwpfQMOoJjXy8qA8K7mptbmsUp20oGLja1ykvXqCb/qeDDaFFIMSVKjNpC5oAnXanL1pLpJW56hTI9x1qr3uFsSIJUBs45AHrExOpp3CYFrOY2yoZjLZVUZv92mpoJuJ4Lc7zOhtjYarrB3PQmNpqDjuB3c0CMsDYLrG+3vUr/UcQu4V9P8Ab94/SmF7UEEi5YdfNSGH5GgC41b2GMqrnwzm1iZ3jblT3AsTeuZbisCZ1tvbVAekMR5n4ddKsljtDZuaB9t86lR6eIV0YHD3WW4AhYbMhEj3FAwv0e6j3YdhbYqyqScrLuApgxtr5zTVrE2EZVVzbe4JVbiMevMEwfWkr2ce2XNnEMjPdNxiVncARodoAp1sBeBm6lm6RMOBlcSIkdDQQ8ThbrSq3bNxp+GY9d/WhuH4biC83Lawo3DKwmZiFY67binbNmxbLhlu2ndYzsZieStGnrVVvcEuZ2FpmfzR4/P9xQWT6SAYvo6sW0lHPkPFlgE0H4hxVhmVFuQDBIBK+epH31JHZViha/eYtufGSBHvvUfCvasl1V7l5wv2SQPIeIwTtpQHrF68loPcU+jKBJ6SJO0aUNGKN1u7YqJGuRGDfepB38qet8bD2ktMLhCnwkkq6nXd4g+gpGC4nbhmzZZUmXQ/+4HU9NKAhZw9m3lAXMBu9zeN9dPxoZxbCKSSmGtXRrDI5U/IetIHFEYMgdWBWPEGg6cyywfnTWEwrKPqERTEPLCI8iY8+lANwYwxZgwe0w5MJEjWNfajhxdgLqLc/ZGkbbyKiY/AFZYI72yBn2cajfL1GviB060FxeGsNqjunUMobXyhgR70DHELbXbhiT5DkKh38BcWDrtvI/WnWtRMXhyiVuD12Uim7jSAFuofIK4/+NBFQxqS2/71p5MSx+20bbn9adOEXSboI55VbT2aPnXLGEkERO2+lAu1c/qk9P2K7dYtHi2ApoiIAWJ+R96fC3AR9WhnYNr+FA4NYMTPQ6H25UQt4Znhc0Ab9Z8tenMULuWXMZ/D6ba1NF+3lEG5m+WnKgKWbl0ZcuIYnpqfxqy8M4kwEXGLGfiyx84qmW8SRuTy38q6/HCJ15bRQX58TrXqzgdpri6aH1rlBrN3D3RJLK+8aFfvkj5Ch83TM2/Qi5M+Xwg0dxZgTG1QEcx0oBeIuOqzlflsM3tpNQ/9UUtlJynaGBB+RG1HHMk5dY+QqK1iYkKZ11H67e1Ax9EBmQrA7xt91Qxw+0GJClCSZKsVPPmDRV+GaDIxQ9Rr9xqHjO/VgIV1G/wyRHOTI9iTrQIVb9v/AMOIb0uDOPmTM1KXjWJTR7SXQPtI2Ux/tIMn3qHZxcyWUhR/LJM8yVImI5ialC3KhgZ056fcdf8ANBC7OcZt2luJjC03LrsO8BKqpOi6jT02ova4RgrzZ7JQEDey4HpIUx91V7H2XacwieRE0M/0xARGZSftISvPbSgvacDuTpezJEZWUTPXMP0oDjOzrrcQ5NAd12Oswygbc58hQxOM42wAtu6LgXdXAJI9Try60Z4Z2/XRcTbNo9R41+4SKAP2lxBTS2CoHxEWgwzDnyjTn5VV72Ne9KKJkSzlSqjTckGABWvr9HxShlKsOqnX3jWh/EOC3UQ9yEccw6ifnQZ2O7tWIY5hmk3I3IBhU123k03iOKXLqnTJb3C6wek/zf5qxYoW7zi1fCEprlWQQYGkA/5pvHYO2RpaZAI1MGemgbbb50FdwmPyKQhdTPxBvy5RSjxVTo9suOq+FvOWAMj1n1qWeHOFBW0rAbqFPi/5TpBgTMVKNlQMr2xbjeXHOYgBpJ16cqAebeHIJ71lO8Mh/EH8qZPBs2ou2gDtmbLM89eVP3cQqOqWQb1ycoNwaAnTRT76ttTB4dcuAXGGfMCMy/CCDEQdQAeY06UEq3wFrYzMLbgjR8/gHvsefOuXcOViUQAgS/eACPPej/CeHJYhEYM7DXO+gMSQF2Oh31pziXDQ1skL9Z/MdRPMRtHOgD4KwjQDet5jMCA8e2k68xTXEeGXEAlxlAnPOgnaDz9POh2Ie/ZYkZZB3ERvSMbxW/iVyXEgZpLJpI6RMH7qCLdxCkx3mYffz89NqetOvIEDz8X+KK8H7P4bww/eMd1fwFRpECRPtNE8TgkUrmAEDQcj8tD99AA+lLtBPntQvF3U6Ges/lVqvYVCCAoUzoJkHz6j3oP9GObW2vz0P6UARMfG616jjW0EeFBpqCf+69QbTiVnQCoL29pnfapX0lWbKCZ5aHlUC3xdHdkCXtGCkm04HP7RABGm4oFcHwZRDmgM7s56yzFo8+ntUi9bBBjcfOvYi62YBFXL9pi0R5AZdfmKi3nvBvDBGvr+FAgEyBrUbGkn16+lPPxK4NCjSD/KY367UxiOJAaEAHkDp+O1A2Tt0+VBsck/CY6yAV01iP0ou3F7Qme70GpzDT7tqSMRacSbawROkfkKCBd4pctoCYboCPu51HXi6vE22GmpRh7+E7/91I4xaQ2iBoBJEnny1NV7DYjKQeXXznegItaS5rYuBmGkOMjeUK8T7TTKcNuh5vbAZmG50jQadOlcw/1jeIgpOhYcoFEk4rctaZhcQDRW105ANvQBLmjNdtd4jE6G0CNBsB1HrzoxwvtHjEbMwNxSVzBgAw2HXSd6e4pYW5h7t7DE23QZnUaiAJMdDz261QMfxTEgw1wMCAQwAg9CdOlBqOKtYTiQiQl9RIZdLixpPms+1U7ifEsZgrq277KbfwrcCyGH82hBzAefKq7w3G3muhknMo+JF1HsN9qufE8eeIYDEG4gR7IVpjnzIkc4ig7g+MIbZi4XD7+ImPKYkEzMbio62kc5lK+QHiYfPYRVP7P2LxbwCLbAhiZCkfaGaCJ/7qxcN4EJkXe7UETlBjpAcmJ1jqaBm/wN3cG04BUlgc0ajUnQe/zqRbxF6Ml27adGmSJDacwQAZ+Zqdc4vhMO8OrG6AQSQSQNV3g9DtUjhPEcO6FbJV7kyoPhIknZj58qCCbNtwO6W88aZbklPUZgOu46VLZXtsqYdnLfbUtmUEee3X5VMXgzklrveINSCt3MonyEEb0zxdCth7doBW0hvh+ekknnz1oGeL25txeyFxqCCF9ZkyaFXrdpRAvrl/5RMffXsN2MxN0A3b8aaDVz7Sf3NMYzsqLAkt3nr4F01O5M/lQNPfEfEWGwaYgeSzMVLvcatQFFtgBsA8LPWI3/AFqOLNo20uDQFZ8Pi/D35UzhuJ2LegshmP23Ox15EafOgm/6rn0VIJ6RvuI9xTGNw1wmSsxsedTxh2cZ1GVZ0K7+0amm7+FL7l1af5z+HWPlQAblwAn6pieZyk8vTpFeotiLoLGBoNBDx91doNevt6c6Z0MZvXQ09fPlNR82u1At0ggjaN+tIJ1qHiuM27JIbxE/+moLMT/tUGPUwBTODv3mDNctKh3Rc8n/AJGIHtNARY/vlUDil91EogduhND+JYzEQpt29x44IMTyBMfPzplcZfgF0yxGpIjXTaaCDf4tB+sw4AO5KmPIRBnrr0qV/qFoqMypA9gJ0jUVxOJOxPw5ZgKQQ3vOkeVROJYdnIN64Qs/DPg+8RpPOgicbdWXKigD+ZWMAbkRsCfOglm8GOXUAc9v+6tY4WrmO9S2TBIOpIIG2u0dKbxOCwlgKxe5cLDwhBIO3MCBvzNBHt4hLaADXqfKk2sLcfMqLqxG+wnn60QwWEzeG3YtqQQZuENA6mNNBrMmgHHO0N6/NqwpFgaXLttSHuxuF3IXcRrMD0oJXEcSEtnAWHzuw+vuj4UU6lQeZO1Vd7ee4ozqAvw2x4iANBOaB8z7UnEW77lxbw9y3aOgtrIHkTpLHmZminZTAkTnwokA+IPDHn8JOvtQGMLgAq5SwEjRVfVo5swA0302196X24xSYfhy2kUI18wAP5UILE/vnVgtG3LXHVURVi5cYBYAAgSdT7Vl3GeNXMW6d8qOF0XLI0PSDExQO8JsYi6iWouLBGQlNIbzg9Znod6tmAWzgfDexSkn/wBNzmA5glVG4I0PnUjgzi5hjYZrtsAAZlbxEdCekaelBcT/AA4zycPiJ3OW4sSf9wP5UA7tJh/pmINy1fsMCigDPlbTfRvMmlcC4XcsXgxFqVj4ryKp/wCUk/dVbuLdwt5rbqMyGGQ6g+48tjXsQTeuE27bR0Akj5cqDROP9srVu0VtOLlxsmiyUENLSx0MgZYA86c7DY+9jrzsy2hZQSwjWWnLEgnQjryrPMPwa+5AW02vUR/7qtXZnhuPwl0lAiAjxq7CCOWgJM760Fu7UcIvvct3EVz3cx3bKJ21hvlFZn2ifE3H+uLkLooIgAT/ACjQfpWnYztj3LKty3OYwCrrPurQRU/E8atBC105BIUi4sanYdCKDHcDg+7y95Ev9nNED+aROvQb1b7/AA3DYe2bl1CJjQFix6b7VY2wGDuXBdCWWubggKSOh06VFx3Zq07m4zOxEFQxLBSI16k6czQDMPeuZZYC2kLlQakQQdT59KG8U4gqXApGYnbr6/LnRa3e7y0rrLI40kQY/L3qj8X4YzFmDENMAM42gjed9qCB/qLFnzXQPFplAiIB6ece1eo5gMJh7aKrNbLR4iSu/wA69Qa/xfjdqzozZrnK2oLXD0hBJ356ChDNir5B/wDtbfQeO6w9dAh+ZolgOD2rBORTmO9xiWc6c2bX22qUbmoEHbcDT5/lQR8Bwy1ZkqurbuTLnzLnUmpNxuv7jlXH9DTDRz5/s0HWK9TUHiWEN5MoYLJnxLmGnUTUwADbXrSwk67DyOtAJv4FgDsxAkQCNQBAidoqOjZ7cOmj7gnMBv7e9Hbik6f4/CgnEbi22CkE5xMgaCNxPI/rQN8T4LbuWQQHi0RKgtJtkRClfEoEjwiRUHs7wtALmHBU27mttpllMb6kGNIijeExBR7Tj+YKw/pby9Y+dU/tbi3wWLe0gZkYh11giSTAgE7wOVBYOC4jurhw9wFe8JtLmbUCNBB31G/nHKh3AXC4W2q5V7t2VjoPhZgdepgH3NEmstc4gtxgFyEOw10AWZk7GTt5TVQ7MnMuK5objyRMZSdWH9QJBjoTrQF+NY61mRrN0h8zZwpJLaaCV3HOY0g9aK96LNnv8XfVQVUeEHMwEyAuhJOnLSKq/BcOmEw4xd9QxJy2EAhnYGRJGoAg+elM9qOF3nstiMZdP0iJSygGQIIk9ANRpudN6CURf4vmS0wsYaz8KMSxJ/mbbMx312mPOguH7P3s2uFujKZYhon0O3Wi38OuJmzZukICC4mSQSAPs6GT5elCu33ETcxt4pcY2/DlEmAMiyMvIz5UFhweHtJLNiHsEcnvKx/tzGpA7bLaU27ObF3dYyoVAHUxObUjYRWZrVo/h3ftpiWNxwg7sgEmATmXSfnpQAeI4lrt57l7N3jNLTprzABGgG0dAKsnAO1lrDJkXDMQT4m7wZj5nwbeXKtNOHW4CRkfzZVb03FVbtRwGxbsveOGUtMeB2TfdsoJHtQTOy99MSzOtxmuD4kIIKqRoFEnSZ1G9Qu0uLW1cuG5eFsjwqFY3WI6m3IW2ecmYmovAGu3EuDCWVtAxFyTkSILFrrCXMaZdADQ27i8FYW4CrYy858b/AvnlbUnXmBQDxxUsxTD2srNvcc95d03bvGHh57fOrPwK6vdFcXeW5ZZTm7zxKW6i425EDQTtvVTHGrS5u7wqKHEGbt1tJnfMOlSk4taxNu3h7uHCpaHhNu6wInyYNPuedAa7Lsl67dQWQ9lDFq+w8cA6L3kSwO+8gdas2JwDLZdLNxlc/C1wlyP7jMVH4EltbSIgdAmkMAZ850Jp28L6ljbNu6p+wTlYacjBn0I96DPOJcMxi6Xe8udCGZx8pqn8RsMGhlYGeYIP31r2P40F0uW7qHzQkf3LIqCvE7FzTOpI5HQ/I0GSJZHT7q7WoX0tkmBb+S16g1a4uvzpD29NzUg71yIMmgizpBJpDsoIB00nWpOXn90UN4wLzD6jJrvnBJ5THImJ3oHsyzoQfQinLZj0oXgsPYshgh7tnMt3qZ9dyMw5dFmB71PwLJcLC2yMUkNDHfl4SCQJ5zQLv31SSxyqOZ/z60B4rxW0pt95CkyUUggmeummkb8xR5OEOQLt0KzLMWwcwEcxMAsfnVI4nxyxaxBS/ZD4lo1VVdbTNsmUwXYddNSKApx/tBawaqzANeI8Fsa6dT05a+25oFwLhbm6cbjmIuM2e2jHwDoz8lUawh10BpN3D2cJdzd2cbjifgJZhbnd7uhAYNAjlO4oeLWIxVxji7V24d1tGbdpD/MVOgGh109aApiOMXsaHs4fNkuGLuIKkZlMAhVPwjWDP3b0q1bsYe4LVqDblVgQS5EZs3PcneBypeOvXWt2TZVUtKvi7kkTO5VVGijkxG8kChmGFqwbLySzyxXUMPFvrqTGoY+29AT/iHjVwuJskJJWwe5H2FYsRJHPw/lVVxl98aneXXJ7tZ7pVcDXQ5ZZ+gmIArT+McPscVwwGZFvL8DAhoaNtCJUjl6dKqfCeBYjB2z3mW2ynJpbzly5MAPI05eWk0BLs9glS3Z+kBUyqxFvQDU5gco8iJmZ+6gPaDszdxeLvXlZFVypEyPsKNvbqN6seAuXbjIWtAgZgbzqBlCkyC50AJA0B1AoljeN2bahgReLMy+AgIGUDQsTtqBImgz4/w8xM6G2RzOaI6kzyiptjsZasXU7+8XJBZVtqVHhI3uNI35DU69KteNd8tzvtLbosJEKuj55yg6fCcx+dV/inHrMoiJnY5SoS7njXkMgUGemutBLxfFLX0ZwFFi6bjBBh9GuMrEIZAGaSdfXlXcZwfE3MAVe4xvGCbb3FKwNT4mAKmOU092d4U92+MXeUqlsRastDHYeKBAX0yz8qIYvGo2ckoZMBbkRIH9RGm00Ers/wBny3Cvol092z5vEhmJfMNQdQYgxyJqhY/+HeMtk5UW6o2ZGEn/AIkzPlWm4PEXFtobSpetRBFtgChA8WX7LCeWhHnTDdpLEw5a02w71Gt6+RYAH2oMUx/Db1n/AMtp082UgfPaoGeCCNDyI3HnV8/ifxI3Gsot0OgDkhXzLJI6EiQB99UC7QXXs72vus623S2xIgEtkLHzZpE/KraeLBdL1q7aP+0uP7rcj5xWLs1X/sj2z0WziWkbLdYkkbaOTqf91Bb0xaOPC6meU+fSoeL4VZf47VtvPKNfeKexXDbFzxZEM651jN6hl195qBc4W6g91fdf/wBk3B95B+RoBF7s5YnRQo5ADb769Tj3MSNMlp/6sxSf+MGPnXqDVbhB13Hl05H8a7+4/wC6hYG8kmwp8VpVUqRGmXwnzBAqWNP+qBDvuRpSHt7T+486VnOv+K7eIFpyHCsq/E2qg9Ttp5UDbWQYETPSuBvEEQCBOdhvm6COmtJtY5GPhvW9RPhObrtHOfuFNYLjGHzMBMICWuMMiD+4gn5UEbtl2m+g4aRDXrnhtjfXqR0G/qR1qhWsC+DCN/5OI4oZgza9yh3cz9siRJ2G2orQ8Hg8Fj7q4lGF7uTl55QR4tj6gyNKAYHhV838bfxVtkLPoDrKKJUAidJAGnnQOcC4WtixbW2p7y40l3Esxj4mBMgHQ786n3eFs1k95dNkIuRm8JUruWBnmTz6UC7MK1x7z5VyE5SAwMElYBXWOehpjtL2ov4a8mHUWzbeJFxWfTNl2LREDaKBvF8eS6htYZiTcbIzFcpAaQsRruCPRqLcXwx+qS1bXOpVlKwxIykNmzCMokbsZIG1L4c2GN091gTZtofFfIS2gOX4gD8UA7ia7w/iVq67W8CrYhgZdycltBsBDFcwE7DfegZ7PYJ+5FzILbMxfvGP1fkcmgBElY6DenrPE0tXgqvevB2jM890v8sDmdo9PSnOJYK/cw6ril/3hVzAAH4lyho0AGXfxTVUx3H7Vt+7wa3boIhi4YMeUKuUEeZA5CgsuH4zla79IKuJHdopkagHKFAgjXc853qTdSyba21sA5cvxFbevLK2x1AJjoN6ol6/i1ykYXwPopK3NRIkGWncRrFAeO3LjXnN1FtsYzIq5VGgiFn86Cy8XxV/HXfoyo6i25DkvmURpJ8I0Eaan2q04Hs73SAI6ZgsT3C6+czP38qG9gcf3Vu6fo/iW2GLBRLr0EAT1iedWjiPC2xFpWt3mwt5iIh2KQJ0ABAkiD5GgE4/jC4O2BdNuSsQiwzER0bwjX51E4Zxq9ibbXLeHy5dibuhI5ZcskHmARNDuN8AXCi4LslnKlsVcgxuSLaiWLHUfKoPZ3EvhRLWyy3VzfCM/hmGE7wY050Bvh+PxNt86vmL6tbOinTSM87Ry6UTx3aq0umItlcx1UQ6kT+9xVJu4tzdDZ3NozqRmiZ5AQDPKn7nCGNo3BAE7MCCd/3rQRe3l7DvctNhsmXJrkEazzEb1UL4ovewxzHP4Y/ex3qJcwDHaDPKRQCHNKtNXb9o8wR7U0ooLHwHGnVA9xWmVysY8xlmOXPpRfC9r7tssl9M8aBpAOmmmkE+/KqNcMD8Kebi5dQrhZGgaBO258/OgvfF+NWg4yuCMvXzNcqn3bBaDvpuNa9QfReB4VYs5jbQB2gMxku0bZmOp160+y/uKG/6FBk4i/vPxwB8hTGJ7NZlP/1GJ1OaVvMD9x2oDFxIBYz4eSyTpyioHEOJYUWScVbAskCcyzJnYiJpzg2HGHJABfMAGuSS5jQZpJzeszUviq23Vrq3CpQagDMNdgyHcdJigrVntLwe2oyW1gagrhiRppocnWah9se0OFxfD8SMMGGRQSDaa2CCY0LAA+g8qn4bh6s6k3LqSCxyktZ1zSI0KajnQXt7jhZwVyyxDi6ItuhDDwkGCRrqNP1oM4w924mDLJcuoDfylVdgp+rmSqkAnQamtR7P9t5wwS9aZkCBe8ViGiI8zm8801mLEf6auq5vpZkTrHc/F6TpV54FgYs2zBEjMY2Ph0EbGgteCweDe0iYJ7dhw6uzOnjeAdGJILEyDJJ251F7QcFY4m2yYRb7sAO/uEG0mpObuuvnI5Uy/CwYPUbgQQfY0nApirbnLfZNoUglD6AmPlQAcX9IuYniCXnZ+6tOVQvmCypjKo0mNCAAdarPB7+JtYS/dsXGS3nRHysVYExlYEH0X3q/9q+1OJwrWRbt2Vu3iQ97Jq0EDb35k1P4txPA3bv+nXLLM9xk70217sA5Q4ckEGIIoKxhu1FzB8PwzW4d7zXMzXGLQQRpBPpUjhX8T1yfXYcNd1JZCqhvmCR+dCu3HZvCYW2os4xWZCZsFg7Fju0KYTSBqANKoynagteJ7fYnNeFp2W25lVds7JpqFY7CZMRpOlMdksCL98vetvdtqCSeTMBKqS0hpP2fOq1NGuD9oLlgKAFZA2YqdJPqPKg0nh9x3wee3ZzBiw7rMLSqPFmBIAkeUVROJ8YuWbpW2lq2V/8Axt3gHPQkkfIU9xnts92wMOli3atDlOaen2QPxqqZqDXezPa6ziMOExbWywhWFyIbkGEjTWNRzpzjfZNoa5gmEspBVoLlTrCv0EA6eWu1ZRgMK11wi5QTzYhVHmxOgHma2rhHEkRLVh3th1RVBVwVOgy6zoTpA58poMnx6tbGVwy3c0sDpodBKnYzOvnVg7PcWmyUZgCCJzlYYSZBLToBvPUVfuNcFs4tcuIWDst1fiHSY5eVZX2i7L3sIwFyTZnwXQDl30BicpI5fjFB3jeOTEMSLcFREzueW2+mn+arb3SNBy6VbOAYXDsjtduJMjKEZswE7ZQJMcjyik8X4Jhlhle+zPqtvummIOvLn+BoK2ty5dU21TNOphdgNZnlt70zguA3Lj5EWTEkzoPU8vSp3Dr4sFmCg3CsJ4gVXqWA3MaAGIqwYLG3O7Mu6wDLkZVkjoRGnrQViz2Wv3FzIE8wW1HkRuD5Gn7PYS/oWa2PKSfwFHeG8JZLga1fMnVtJDDoYME+9WjHXwiFjoBQUe12VuKAO+jTYKY/GvUg4i9cJbvGAmAADFeoN3eZ8vzpVtd/3pTdx+Xzpy2+gFBw+VQ7uFYsLiNEfEpEg6c+Y+/0p9jy5a04rxpzoAfEeDuc72HOGuOAGdAHWAZkLGYNqdRNEcL2Vwt6yBcRLrFYa5lAYyNT1Bk0UU9a69v4spgkGCOvIkDfWgoHFP4VWSy5Mwt/0xnBjczAZfQA60MuYXiOCYrbT6RZUDKGg3AskAAqZ0joauSdoLq4pu+Ze5fKqJEFTzMzJmegq1d0oWY+GToNZ8qDK8J25w5OW8tyww/mUn7wNPcVbsHbW6uZGV1jSDI9TUTtDwzD4+0zqLedTGdwF5ba89taqGL7HYjCzcs3mw4J3zkKZjdl0j1mgX/EyyRiMCCN+Q/3rypzDCe0lwdMvy+j2/ziq7xzHY171hsVaLGywClVgNDgkFgCs7fPai/Zji6YjjrX/gW6DlDmIItqsbxupigpFjDd9iO7zBTcuEFjsJJJJq7N/Ce9yxCeXgMH/wDr0rP8QPE3+47+tSsJ2gxVsAJiLygbBbjhR7TFA1xLAmzee0SHKtlJAIk6SACJ30qRj+D3rOTvFjPOXKytMRPwExvz61MwnFsKSGv4e477l1vnMTO8MN/ccqO/ScBkP0a+LNwqR9ZbKkyOdxQefnQUmK6l2J0U+oB/EVbsN2OzZCLtu9Or93dSTPIKTJPmae4x2AZcpsC7BOq3E20/mBg0AfsvxDD2ixxALzHgyAga6nVhrVtu8WwV+33a3jnn6vvVymY0Q3AmUKDA1I0qsYPsbcuZ1W4guqR9U2hO+xk9KbPArmHuFb9rvFA1VHgwROhA6UF0wHaG/hSq4tc9o6C4rZ8vqQdRpEaH8KuGW1iLWVgt2zcGh3Hl77HqIrNeFXcCCLLtirKvBy94SsnaQvpzFW3ga/RLl1bNxLmGA7xpYZwSdSNIKxPyFBVuMcIxPCrpu4Yl8OTMkSOcK405H4tKE8Q7Z4jEgq11LCx/6avLconX/wCNbTaxCXLYjK9p12MEQw2+W4rKu3XYBrQN/CAva3a0JLLruvVddtxHSgpmFw7LNyDltkE+s6AdTPTar/wfs+bg77EMc/xBATCjT1k+9Z9w/iJQqHHeW1acjHSecdDMcuVa52d4xaxNosh8QHiQ7j9RtrQR0wwViQDJ6kn5SdKY4ph+9tvbaVB+FlMz+zyotiUAP3f91ExR8LRvQB8Hw5LaBd457z51ypQcHntpXKC9ohPKV1I604W6e351wb6U49yNzy/f50DGv606pPP9KSwH4V1Dy/xQPofx2py4py6az0rlvXb9+1SbQ01+VBWOKYVSvw9CDE61aOFY1bya/EAMw9tx5edJxGFVgJAkfvaq/wAQwrpkv4ZjK8oMEcwQY01oJ/aPgaGywVWAzlybe4MGTHMa7VXcJxZrFksW+kWZGbwkkA8nXXJr10qXd7bspZruHK91ZdisyXcFYVI0gjNv5VM7JsuOsfSGw30csSFgg51gSxHmZEGNqAR3eFxS57F65hLrGSBJQk6ap8J5DlpVO412XNp2N623iIyYjDoxGgG9pfDsDqDINXnH9j7ZX6u4iPm0yyASdoBMg+U0K4hx9cCnc3HJuwT4gWUydPcaa9JoM6bsrcJGS7ZedvHDHzykSPeop7M4n7Fo3I3Foh2HqqEt91XPF4nA4q4jOxtkCHNtSQW5AAKWjczqNhR57+HwVsNZl0Y6sJYj23G/Sgx+9hmQ5XRkPRwVI9iJFJTEtbM27jKTzVipI9jWs4vtXhLqZb6JdgjwMgJ25HbSdtDUb/ReE4sjufC38qE2j5wLogx/TQUKz2juZQt23aur/Wihv71AarBwrj2GYeK9i8K3LLfuXEHs+ntFTsf2EwU5ExT2rg+zeAOnsooXiP4fXB/4sTh7v/MIfkT+dAdPFx4Yx2FxDbAYi0qn0z5pFCsTxzDuzC9ZNs7F8PiC6+1tgBHuaG4bgV6yTnupaWTmOjLK7a7EzyBohgsHhLrIr28rHKpe3dTLrpmZbkHzhaAjwxsMxDWsVYdtRGIQWiNNIYyJ/GnsbgzZsu+IcoWBEW7YNp422kfa35z1qNxvsIiWnvWryOFAOUc5MDWdKDKmPwghe9RBqV0dNNfNYoD/AADtBdRLQw+EunMrd54WFsldVIfLlkqDoOo3q84PiKuodDI+0vNTGqnowFZ3wvt/dVi16wjyo8VoFTA5wSV/CnbHaHD217+wYQPmuWIyuM8Kxk6Prl0Gu9AY7TdjbGLJe2RZvbmBofVdP7h71n13AYnAXRmBQg+F1nI3kDGu21ajgOJWcQneWWDekhh5EHUe9exuW4pW9bDIfKfeOvpQAeE9ohiQNluLOZZ+IR8S/pyp/iGJ56kTGYbqejDp5+lAOMdk2tt3uDckrqqkjMOWjHTY7GolvjZZgt7Nh72xaPq3M8xrv1mNKA42IT7akH+nUHz0r1RmxWQwUf1QjKfMa16g1FJI1+6PlPP50tBm0g9BJ/elOMQOftTbuNOW1B29oTz025U0hif3+965bzSZOmgml92Z9PKgXbuCYG/+aIWyYmegoeAJHX0j2qQbuh+89KCTib5AECZiB/3SVaVkgjyiah3L0lNY1n7ql28QKCBxPA2ryFLlssD/AE6jzB60O7J4G7hDcRmZrBUm2saqZ6zG01ZM+h1HpTTGfTyoMEuWOJ37mXLfDKYnVRoSQS2gJE7zyFOtwm7ZYtj8O1+ftC8c4jfXWa3LIsSYn86icQ4elxMrKGncEaUGTDs+hdLmCvd7bba0zBLgHTff2pzF8LKTBfD3ZgpcJgzt9YPD/cKtWP8A4c4d/gPdHruN9gCfw6VBbs1xDDh1tXbd1GOZluIDJ9DJn3oKJjcOxJD4UsyyBct+FWM7kgFWO405ioZw5i21u4HKnMbTSpUqdgToZjYEHyq24zFFSVvYe7h9D47DEoSdJ7nLlGk6ydo50Nbh64jTC3LFxtZR1Fu6Y5gE+Llr50Am5xO3duq2JS45zePxknJOiLI0gab9K7xLF4U3w2Hs5LQEEXPGTEaxy9Nacxq3kCriML4EO+UqSOouDl50jDYDD3mIS73Dn4UuaoY5d5pHuDQX/s1fvXrK/R3sooPhsFVIIHUA+E7bionEsDbYn6Vhu6fXx2hlUnqR8JPlIms+u2Ltq6YkMD8VttBJ5MvXlFO8T43iL+Vb113C6QSeXUbE+dAfTh9t2Nu1ilBIgoUNqdR4WaSp942osvZ7E21ZVS4VcR9XdOU6azkMe53qvdn8Dh+6a9dxotOh/wDHkzEmQNFLDNvy2qRgO292yWUHMkmI+rJHLkctAc7VvcbC2sNhsGyACLjZQdhyYDmdST+dVDgfAL2IYpaGsDPmBGTWd53P7FWrhP8AEh1MXAcp/m8WnrAJ1qZh+02Bv3c1y2bLiQL1liCZHMKBp8xQUvF8JxnDrmfVZMZ1aVYawG8vI1buCdsrd5Qt4d3c2kfA36e9e4pwK747tp/pqt9knxKOXhEydtdNtqqt3hjOWZbTW99Dt+AIoLtiHKklfWRsaD8SxNu4Mt5AfUTHp033Bqs2+L3sO2QMGA+yx8MeR5VMtdoLVyA31bHkTp7HSaAjh8EAsW77KnITMfPUeleprC2MwJE6mdNq9Qam9yI33nlzri4mTqD+XvSsRgTvnkn+np71yzhGA+PeZ00/Ggf74RAjrTV7GEAHf8vv01jeuW0Kk6yPSo4vZrlxIAyqD88x/KgTe4kVIOUwdz0n76J2r+mv2vX2oYbrKVMzIj9/OnbTmQDyIHz/AM/dQSsW0sNdIP7HSlYW2VUaz77+/vUW6Jca6RMdfek4i/4imsERvy0mgLC9Jn5flTwfy0/Ch2AwmRcoYkDadTpsJNO3LkkjyFBMZx15cqauXtf1/wCqRhrkzPLX7v8AuuWzmE+f7/Cgkq+g5ztFJuEAE/Lz/wC65eTKAJ06e5FQbFgqxTMxWZGYliNJiSZigdvojA51HoR1qtcR7HWboJVe7fWHUgeWvUfrViHOlEwp89PIe1BnmO7L4y0h7u+z6EZGgiI21qn4qy0hblhRG72wVY8+Zid+VbxiliNaD3cJbcuHRWhhGg5ifyoMRHhaUbKQfhbT7/hNLvYJ2RrwT4SO8IKx4vhhd+s8tRtWlcb7G2HUusoQCSIkHQVn17CGy3gcj209xNAHg+1ScDiERlL2xcUGSJgnynp5URu4pb3x20DGPFbGT3KjQk9ae4p2f7rIe8kMAYyxGm2+tBO492iwl2xkt4aHIhSQo7r/AGkamfyqo21YkKoMkwI39Kn4nBZER805iwiOkefnUazdZGDIxVhMEbidKCw2HxmBy3e8ClhlKyCT6jnH3VZcJxazjlC3PqMQdmTRWMc9/vNVGzxa6T42F4TGW8M4HmJ2PpFWHgvCbOJttCm24PxBpXl9k/rQQOM8Ht4cFL+WTqrZTBG2pHOfxoHi+Anu86MCuWQrGdN9DpFa5a7Ik2ntYi+bwOoJWGG2gJdtNPvoViuylhVAOZgumUt4T6gUFC4BhH7rQsBO0+Q6GvVdltKmiqoA5ACvU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4" descr="data:image/jpeg;base64,/9j/4AAQSkZJRgABAQAAAQABAAD/2wCEAAkGBxQTEhQUExQWFhUXGBwbGBcXGR0eGhwfHBwcHhsaHxwaHSgiIB0lHRwaIjEhJSkrLi4uFx8zODMsNygtLisBCgoKBQUFDgUFDisZExkrKysrKysrKysrKysrKysrKysrKysrKysrKysrKysrKysrKysrKysrKysrKysrKysrK//AABEIAN0A5AMBIgACEQEDEQH/xAAcAAABBQEBAQAAAAAAAAAAAAAFAgMEBgcBAAj/xABBEAACAQIEAwYCCAUEAQMFAAABAhEAAwQSITEFQVEGEyJhcYEykRQjQqGxwdHwB1JikvEVcoLhM0OywiQ0U3Oi/8QAFAEBAAAAAAAAAAAAAAAAAAAAAP/EABQRAQAAAAAAAAAAAAAAAAAAAAD/2gAMAwEAAhEDEQA/ANfdqQWrrGm2oHAaUrUyDSxQOzXc1IFKFB2a5NcrpFB6a8TXK9QdmuTXq5QdJrgNdFINB0tSc1cNIIoHM9dD03XZoFNcpt3rrGm22oEs1IL+deJptqDuavZqTXGoFk15mpsmuFhQOKa7mppTSpoFZq9TZuV6gJ98hEhljqCI/GmXxKDd1HqR+tVXhuLa+ct23E6gplaY6iB+GlM8Z4YVALOSJEKwy+xNBb7eIQ/C6n0IP4GpFu4DsQfes/S73SnNbzGNGWDGhMR7DnT3COK27plVGp1JGU9OXnyoL5nG3OlCqndS4J7vKxMZW8gZKnpKyA3Wm+H4+3dBV+8kjMfijU6Aenz2oLkKjvjrQMG4gPQsP1qqG7dWEzOA32gZnnpPv8qgngdh2QlC52ktmXnuCYFBevpdvbvE/uFN3OI2VOVrqA9CwFUnG8KsFlzKFAMaQOvMehpu5hkCAAAow1zt4gdf5t/nQaBbvq3wsp9CD+FLrIW4UFdsneAzEKdOehA8opBuX7EicU45LnYKB/xJMz+NBrd3FIPidQfMgfnUe5xawBrdt/3r+tZRbxMyWwlzxDUks5Puwpu3Ysl/HoqjQZQvvQasvF7DbXrf9w/Wknitjfvrf96/rWV3MaDyRQB/KATruTFQrvEQNCE0O+UfjFBsY4nZ0PfW9f61/WnUxSkSHUjyI/WsWbiqxkKggnkCBXH4poAnhgbQZO+9BtZvr1HzFeB86xJMaQQx1OmmpqbhuLOJi4fQOQPxoNdcU3WVXOOOebEeVxvu12py1xO6BGa+B1ljQahXo0rO04/dTa8zeoH4mkt2txKD4laeWUH8KDQTXGqiYbtjcnx6eWT0kb+tHuG9prdwkODaMwpfQMOoJjXy8qA8K7mptbmsUp20oGLja1ykvXqCb/qeDDaFFIMSVKjNpC5oAnXanL1pLpJW56hTI9x1qr3uFsSIJUBs45AHrExOpp3CYFrOY2yoZjLZVUZv92mpoJuJ4Lc7zOhtjYarrB3PQmNpqDjuB3c0CMsDYLrG+3vUr/UcQu4V9P8Ab94/SmF7UEEi5YdfNSGH5GgC41b2GMqrnwzm1iZ3jblT3AsTeuZbisCZ1tvbVAekMR5n4ddKsljtDZuaB9t86lR6eIV0YHD3WW4AhYbMhEj3FAwv0e6j3YdhbYqyqScrLuApgxtr5zTVrE2EZVVzbe4JVbiMevMEwfWkr2ce2XNnEMjPdNxiVncARodoAp1sBeBm6lm6RMOBlcSIkdDQQ8ThbrSq3bNxp+GY9d/WhuH4biC83Lawo3DKwmZiFY67binbNmxbLhlu2ndYzsZieStGnrVVvcEuZ2FpmfzR4/P9xQWT6SAYvo6sW0lHPkPFlgE0H4hxVhmVFuQDBIBK+epH31JHZViha/eYtufGSBHvvUfCvasl1V7l5wv2SQPIeIwTtpQHrF68loPcU+jKBJ6SJO0aUNGKN1u7YqJGuRGDfepB38qet8bD2ktMLhCnwkkq6nXd4g+gpGC4nbhmzZZUmXQ/+4HU9NKAhZw9m3lAXMBu9zeN9dPxoZxbCKSSmGtXRrDI5U/IetIHFEYMgdWBWPEGg6cyywfnTWEwrKPqERTEPLCI8iY8+lANwYwxZgwe0w5MJEjWNfajhxdgLqLc/ZGkbbyKiY/AFZYI72yBn2cajfL1GviB060FxeGsNqjunUMobXyhgR70DHELbXbhiT5DkKh38BcWDrtvI/WnWtRMXhyiVuD12Uim7jSAFuofIK4/+NBFQxqS2/71p5MSx+20bbn9adOEXSboI55VbT2aPnXLGEkERO2+lAu1c/qk9P2K7dYtHi2ApoiIAWJ+R96fC3AR9WhnYNr+FA4NYMTPQ6H25UQt4Znhc0Ab9Z8tenMULuWXMZ/D6ba1NF+3lEG5m+WnKgKWbl0ZcuIYnpqfxqy8M4kwEXGLGfiyx84qmW8SRuTy38q6/HCJ15bRQX58TrXqzgdpri6aH1rlBrN3D3RJLK+8aFfvkj5Ch83TM2/Qi5M+Xwg0dxZgTG1QEcx0oBeIuOqzlflsM3tpNQ/9UUtlJynaGBB+RG1HHMk5dY+QqK1iYkKZ11H67e1Ax9EBmQrA7xt91Qxw+0GJClCSZKsVPPmDRV+GaDIxQ9Rr9xqHjO/VgIV1G/wyRHOTI9iTrQIVb9v/AMOIb0uDOPmTM1KXjWJTR7SXQPtI2Ux/tIMn3qHZxcyWUhR/LJM8yVImI5ialC3KhgZ056fcdf8ANBC7OcZt2luJjC03LrsO8BKqpOi6jT02ova4RgrzZ7JQEDey4HpIUx91V7H2XacwieRE0M/0xARGZSftISvPbSgvacDuTpezJEZWUTPXMP0oDjOzrrcQ5NAd12Oswygbc58hQxOM42wAtu6LgXdXAJI9Try60Z4Z2/XRcTbNo9R41+4SKAP2lxBTS2CoHxEWgwzDnyjTn5VV72Ne9KKJkSzlSqjTckGABWvr9HxShlKsOqnX3jWh/EOC3UQ9yEccw6ifnQZ2O7tWIY5hmk3I3IBhU123k03iOKXLqnTJb3C6wek/zf5qxYoW7zi1fCEprlWQQYGkA/5pvHYO2RpaZAI1MGemgbbb50FdwmPyKQhdTPxBvy5RSjxVTo9suOq+FvOWAMj1n1qWeHOFBW0rAbqFPi/5TpBgTMVKNlQMr2xbjeXHOYgBpJ16cqAebeHIJ71lO8Mh/EH8qZPBs2ou2gDtmbLM89eVP3cQqOqWQb1ycoNwaAnTRT76ttTB4dcuAXGGfMCMy/CCDEQdQAeY06UEq3wFrYzMLbgjR8/gHvsefOuXcOViUQAgS/eACPPej/CeHJYhEYM7DXO+gMSQF2Oh31pziXDQ1skL9Z/MdRPMRtHOgD4KwjQDet5jMCA8e2k68xTXEeGXEAlxlAnPOgnaDz9POh2Ie/ZYkZZB3ERvSMbxW/iVyXEgZpLJpI6RMH7qCLdxCkx3mYffz89NqetOvIEDz8X+KK8H7P4bww/eMd1fwFRpECRPtNE8TgkUrmAEDQcj8tD99AA+lLtBPntQvF3U6Ges/lVqvYVCCAoUzoJkHz6j3oP9GObW2vz0P6UARMfG616jjW0EeFBpqCf+69QbTiVnQCoL29pnfapX0lWbKCZ5aHlUC3xdHdkCXtGCkm04HP7RABGm4oFcHwZRDmgM7s56yzFo8+ntUi9bBBjcfOvYi62YBFXL9pi0R5AZdfmKi3nvBvDBGvr+FAgEyBrUbGkn16+lPPxK4NCjSD/KY367UxiOJAaEAHkDp+O1A2Tt0+VBsck/CY6yAV01iP0ou3F7Qme70GpzDT7tqSMRacSbawROkfkKCBd4pctoCYboCPu51HXi6vE22GmpRh7+E7/91I4xaQ2iBoBJEnny1NV7DYjKQeXXznegItaS5rYuBmGkOMjeUK8T7TTKcNuh5vbAZmG50jQadOlcw/1jeIgpOhYcoFEk4rctaZhcQDRW105ANvQBLmjNdtd4jE6G0CNBsB1HrzoxwvtHjEbMwNxSVzBgAw2HXSd6e4pYW5h7t7DE23QZnUaiAJMdDz261QMfxTEgw1wMCAQwAg9CdOlBqOKtYTiQiQl9RIZdLixpPms+1U7ifEsZgrq277KbfwrcCyGH82hBzAefKq7w3G3muhknMo+JF1HsN9qufE8eeIYDEG4gR7IVpjnzIkc4ig7g+MIbZi4XD7+ImPKYkEzMbio62kc5lK+QHiYfPYRVP7P2LxbwCLbAhiZCkfaGaCJ/7qxcN4EJkXe7UETlBjpAcmJ1jqaBm/wN3cG04BUlgc0ajUnQe/zqRbxF6Ml27adGmSJDacwQAZ+Zqdc4vhMO8OrG6AQSQSQNV3g9DtUjhPEcO6FbJV7kyoPhIknZj58qCCbNtwO6W88aZbklPUZgOu46VLZXtsqYdnLfbUtmUEee3X5VMXgzklrveINSCt3MonyEEb0zxdCth7doBW0hvh+ekknnz1oGeL25txeyFxqCCF9ZkyaFXrdpRAvrl/5RMffXsN2MxN0A3b8aaDVz7Sf3NMYzsqLAkt3nr4F01O5M/lQNPfEfEWGwaYgeSzMVLvcatQFFtgBsA8LPWI3/AFqOLNo20uDQFZ8Pi/D35UzhuJ2LegshmP23Ox15EafOgm/6rn0VIJ6RvuI9xTGNw1wmSsxsedTxh2cZ1GVZ0K7+0amm7+FL7l1af5z+HWPlQAblwAn6pieZyk8vTpFeotiLoLGBoNBDx91doNevt6c6Z0MZvXQ09fPlNR82u1At0ggjaN+tIJ1qHiuM27JIbxE/+moLMT/tUGPUwBTODv3mDNctKh3Rc8n/AJGIHtNARY/vlUDil91EogduhND+JYzEQpt29x44IMTyBMfPzplcZfgF0yxGpIjXTaaCDf4tB+sw4AO5KmPIRBnrr0qV/qFoqMypA9gJ0jUVxOJOxPw5ZgKQQ3vOkeVROJYdnIN64Qs/DPg+8RpPOgicbdWXKigD+ZWMAbkRsCfOglm8GOXUAc9v+6tY4WrmO9S2TBIOpIIG2u0dKbxOCwlgKxe5cLDwhBIO3MCBvzNBHt4hLaADXqfKk2sLcfMqLqxG+wnn60QwWEzeG3YtqQQZuENA6mNNBrMmgHHO0N6/NqwpFgaXLttSHuxuF3IXcRrMD0oJXEcSEtnAWHzuw+vuj4UU6lQeZO1Vd7ee4ozqAvw2x4iANBOaB8z7UnEW77lxbw9y3aOgtrIHkTpLHmZminZTAkTnwokA+IPDHn8JOvtQGMLgAq5SwEjRVfVo5swA0302196X24xSYfhy2kUI18wAP5UILE/vnVgtG3LXHVURVi5cYBYAAgSdT7Vl3GeNXMW6d8qOF0XLI0PSDExQO8JsYi6iWouLBGQlNIbzg9Znod6tmAWzgfDexSkn/wBNzmA5glVG4I0PnUjgzi5hjYZrtsAAZlbxEdCekaelBcT/AA4zycPiJ3OW4sSf9wP5UA7tJh/pmINy1fsMCigDPlbTfRvMmlcC4XcsXgxFqVj4ryKp/wCUk/dVbuLdwt5rbqMyGGQ6g+48tjXsQTeuE27bR0Akj5cqDROP9srVu0VtOLlxsmiyUENLSx0MgZYA86c7DY+9jrzsy2hZQSwjWWnLEgnQjryrPMPwa+5AW02vUR/7qtXZnhuPwl0lAiAjxq7CCOWgJM760Fu7UcIvvct3EVz3cx3bKJ21hvlFZn2ifE3H+uLkLooIgAT/ACjQfpWnYztj3LKty3OYwCrrPurQRU/E8atBC105BIUi4sanYdCKDHcDg+7y95Ev9nNED+aROvQb1b7/AA3DYe2bl1CJjQFix6b7VY2wGDuXBdCWWubggKSOh06VFx3Zq07m4zOxEFQxLBSI16k6czQDMPeuZZYC2kLlQakQQdT59KG8U4gqXApGYnbr6/LnRa3e7y0rrLI40kQY/L3qj8X4YzFmDENMAM42gjed9qCB/qLFnzXQPFplAiIB6ece1eo5gMJh7aKrNbLR4iSu/wA69Qa/xfjdqzozZrnK2oLXD0hBJ356ChDNir5B/wDtbfQeO6w9dAh+ZolgOD2rBORTmO9xiWc6c2bX22qUbmoEHbcDT5/lQR8Bwy1ZkqurbuTLnzLnUmpNxuv7jlXH9DTDRz5/s0HWK9TUHiWEN5MoYLJnxLmGnUTUwADbXrSwk67DyOtAJv4FgDsxAkQCNQBAidoqOjZ7cOmj7gnMBv7e9Hbik6f4/CgnEbi22CkE5xMgaCNxPI/rQN8T4LbuWQQHi0RKgtJtkRClfEoEjwiRUHs7wtALmHBU27mttpllMb6kGNIijeExBR7Tj+YKw/pby9Y+dU/tbi3wWLe0gZkYh11giSTAgE7wOVBYOC4jurhw9wFe8JtLmbUCNBB31G/nHKh3AXC4W2q5V7t2VjoPhZgdepgH3NEmstc4gtxgFyEOw10AWZk7GTt5TVQ7MnMuK5objyRMZSdWH9QJBjoTrQF+NY61mRrN0h8zZwpJLaaCV3HOY0g9aK96LNnv8XfVQVUeEHMwEyAuhJOnLSKq/BcOmEw4xd9QxJy2EAhnYGRJGoAg+elM9qOF3nstiMZdP0iJSygGQIIk9ANRpudN6CURf4vmS0wsYaz8KMSxJ/mbbMx312mPOguH7P3s2uFujKZYhon0O3Wi38OuJmzZukICC4mSQSAPs6GT5elCu33ETcxt4pcY2/DlEmAMiyMvIz5UFhweHtJLNiHsEcnvKx/tzGpA7bLaU27ObF3dYyoVAHUxObUjYRWZrVo/h3ftpiWNxwg7sgEmATmXSfnpQAeI4lrt57l7N3jNLTprzABGgG0dAKsnAO1lrDJkXDMQT4m7wZj5nwbeXKtNOHW4CRkfzZVb03FVbtRwGxbsveOGUtMeB2TfdsoJHtQTOy99MSzOtxmuD4kIIKqRoFEnSZ1G9Qu0uLW1cuG5eFsjwqFY3WI6m3IW2ecmYmovAGu3EuDCWVtAxFyTkSILFrrCXMaZdADQ27i8FYW4CrYy858b/AvnlbUnXmBQDxxUsxTD2srNvcc95d03bvGHh57fOrPwK6vdFcXeW5ZZTm7zxKW6i425EDQTtvVTHGrS5u7wqKHEGbt1tJnfMOlSk4taxNu3h7uHCpaHhNu6wInyYNPuedAa7Lsl67dQWQ9lDFq+w8cA6L3kSwO+8gdas2JwDLZdLNxlc/C1wlyP7jMVH4EltbSIgdAmkMAZ850Jp28L6ljbNu6p+wTlYacjBn0I96DPOJcMxi6Xe8udCGZx8pqn8RsMGhlYGeYIP31r2P40F0uW7qHzQkf3LIqCvE7FzTOpI5HQ/I0GSJZHT7q7WoX0tkmBb+S16g1a4uvzpD29NzUg71yIMmgizpBJpDsoIB00nWpOXn90UN4wLzD6jJrvnBJ5THImJ3oHsyzoQfQinLZj0oXgsPYshgh7tnMt3qZ9dyMw5dFmB71PwLJcLC2yMUkNDHfl4SCQJ5zQLv31SSxyqOZ/z60B4rxW0pt95CkyUUggmeummkb8xR5OEOQLt0KzLMWwcwEcxMAsfnVI4nxyxaxBS/ZD4lo1VVdbTNsmUwXYddNSKApx/tBawaqzANeI8Fsa6dT05a+25oFwLhbm6cbjmIuM2e2jHwDoz8lUawh10BpN3D2cJdzd2cbjifgJZhbnd7uhAYNAjlO4oeLWIxVxji7V24d1tGbdpD/MVOgGh109aApiOMXsaHs4fNkuGLuIKkZlMAhVPwjWDP3b0q1bsYe4LVqDblVgQS5EZs3PcneBypeOvXWt2TZVUtKvi7kkTO5VVGijkxG8kChmGFqwbLySzyxXUMPFvrqTGoY+29AT/iHjVwuJskJJWwe5H2FYsRJHPw/lVVxl98aneXXJ7tZ7pVcDXQ5ZZ+gmIArT+McPscVwwGZFvL8DAhoaNtCJUjl6dKqfCeBYjB2z3mW2ynJpbzly5MAPI05eWk0BLs9glS3Z+kBUyqxFvQDU5gco8iJmZ+6gPaDszdxeLvXlZFVypEyPsKNvbqN6seAuXbjIWtAgZgbzqBlCkyC50AJA0B1AoljeN2bahgReLMy+AgIGUDQsTtqBImgz4/w8xM6G2RzOaI6kzyiptjsZasXU7+8XJBZVtqVHhI3uNI35DU69KteNd8tzvtLbosJEKuj55yg6fCcx+dV/inHrMoiJnY5SoS7njXkMgUGemutBLxfFLX0ZwFFi6bjBBh9GuMrEIZAGaSdfXlXcZwfE3MAVe4xvGCbb3FKwNT4mAKmOU092d4U92+MXeUqlsRastDHYeKBAX0yz8qIYvGo2ckoZMBbkRIH9RGm00Ers/wBny3Cvol092z5vEhmJfMNQdQYgxyJqhY/+HeMtk5UW6o2ZGEn/AIkzPlWm4PEXFtobSpetRBFtgChA8WX7LCeWhHnTDdpLEw5a02w71Gt6+RYAH2oMUx/Db1n/AMtp082UgfPaoGeCCNDyI3HnV8/ifxI3Gsot0OgDkhXzLJI6EiQB99UC7QXXs72vus623S2xIgEtkLHzZpE/KraeLBdL1q7aP+0uP7rcj5xWLs1X/sj2z0WziWkbLdYkkbaOTqf91Bb0xaOPC6meU+fSoeL4VZf47VtvPKNfeKexXDbFzxZEM651jN6hl195qBc4W6g91fdf/wBk3B95B+RoBF7s5YnRQo5ADb769Tj3MSNMlp/6sxSf+MGPnXqDVbhB13Hl05H8a7+4/wC6hYG8kmwp8VpVUqRGmXwnzBAqWNP+qBDvuRpSHt7T+486VnOv+K7eIFpyHCsq/E2qg9Ttp5UDbWQYETPSuBvEEQCBOdhvm6COmtJtY5GPhvW9RPhObrtHOfuFNYLjGHzMBMICWuMMiD+4gn5UEbtl2m+g4aRDXrnhtjfXqR0G/qR1qhWsC+DCN/5OI4oZgza9yh3cz9siRJ2G2orQ8Hg8Fj7q4lGF7uTl55QR4tj6gyNKAYHhV838bfxVtkLPoDrKKJUAidJAGnnQOcC4WtixbW2p7y40l3Esxj4mBMgHQ786n3eFs1k95dNkIuRm8JUruWBnmTz6UC7MK1x7z5VyE5SAwMElYBXWOehpjtL2ov4a8mHUWzbeJFxWfTNl2LREDaKBvF8eS6htYZiTcbIzFcpAaQsRruCPRqLcXwx+qS1bXOpVlKwxIykNmzCMokbsZIG1L4c2GN091gTZtofFfIS2gOX4gD8UA7ia7w/iVq67W8CrYhgZdycltBsBDFcwE7DfegZ7PYJ+5FzILbMxfvGP1fkcmgBElY6DenrPE0tXgqvevB2jM890v8sDmdo9PSnOJYK/cw6ril/3hVzAAH4lyho0AGXfxTVUx3H7Vt+7wa3boIhi4YMeUKuUEeZA5CgsuH4zla79IKuJHdopkagHKFAgjXc853qTdSyba21sA5cvxFbevLK2x1AJjoN6ol6/i1ykYXwPopK3NRIkGWncRrFAeO3LjXnN1FtsYzIq5VGgiFn86Cy8XxV/HXfoyo6i25DkvmURpJ8I0Eaan2q04Hs73SAI6ZgsT3C6+czP38qG9gcf3Vu6fo/iW2GLBRLr0EAT1iedWjiPC2xFpWt3mwt5iIh2KQJ0ABAkiD5GgE4/jC4O2BdNuSsQiwzER0bwjX51E4Zxq9ibbXLeHy5dibuhI5ZcskHmARNDuN8AXCi4LslnKlsVcgxuSLaiWLHUfKoPZ3EvhRLWyy3VzfCM/hmGE7wY050Bvh+PxNt86vmL6tbOinTSM87Ry6UTx3aq0umItlcx1UQ6kT+9xVJu4tzdDZ3NozqRmiZ5AQDPKn7nCGNo3BAE7MCCd/3rQRe3l7DvctNhsmXJrkEazzEb1UL4ovewxzHP4Y/ex3qJcwDHaDPKRQCHNKtNXb9o8wR7U0ooLHwHGnVA9xWmVysY8xlmOXPpRfC9r7tssl9M8aBpAOmmmkE+/KqNcMD8Kebi5dQrhZGgaBO258/OgvfF+NWg4yuCMvXzNcqn3bBaDvpuNa9QfReB4VYs5jbQB2gMxku0bZmOp160+y/uKG/6FBk4i/vPxwB8hTGJ7NZlP/1GJ1OaVvMD9x2oDFxIBYz4eSyTpyioHEOJYUWScVbAskCcyzJnYiJpzg2HGHJABfMAGuSS5jQZpJzeszUviq23Vrq3CpQagDMNdgyHcdJigrVntLwe2oyW1gagrhiRppocnWah9se0OFxfD8SMMGGRQSDaa2CCY0LAA+g8qn4bh6s6k3LqSCxyktZ1zSI0KajnQXt7jhZwVyyxDi6ItuhDDwkGCRrqNP1oM4w924mDLJcuoDfylVdgp+rmSqkAnQamtR7P9t5wwS9aZkCBe8ViGiI8zm8801mLEf6auq5vpZkTrHc/F6TpV54FgYs2zBEjMY2Ph0EbGgteCweDe0iYJ7dhw6uzOnjeAdGJILEyDJJ251F7QcFY4m2yYRb7sAO/uEG0mpObuuvnI5Uy/CwYPUbgQQfY0nApirbnLfZNoUglD6AmPlQAcX9IuYniCXnZ+6tOVQvmCypjKo0mNCAAdarPB7+JtYS/dsXGS3nRHysVYExlYEH0X3q/9q+1OJwrWRbt2Vu3iQ97Jq0EDb35k1P4txPA3bv+nXLLM9xk70217sA5Q4ckEGIIoKxhu1FzB8PwzW4d7zXMzXGLQQRpBPpUjhX8T1yfXYcNd1JZCqhvmCR+dCu3HZvCYW2os4xWZCZsFg7Fju0KYTSBqANKoynagteJ7fYnNeFp2W25lVds7JpqFY7CZMRpOlMdksCL98vetvdtqCSeTMBKqS0hpP2fOq1NGuD9oLlgKAFZA2YqdJPqPKg0nh9x3wee3ZzBiw7rMLSqPFmBIAkeUVROJ8YuWbpW2lq2V/8Axt3gHPQkkfIU9xnts92wMOli3atDlOaen2QPxqqZqDXezPa6ziMOExbWywhWFyIbkGEjTWNRzpzjfZNoa5gmEspBVoLlTrCv0EA6eWu1ZRgMK11wi5QTzYhVHmxOgHma2rhHEkRLVh3th1RVBVwVOgy6zoTpA58poMnx6tbGVwy3c0sDpodBKnYzOvnVg7PcWmyUZgCCJzlYYSZBLToBvPUVfuNcFs4tcuIWDst1fiHSY5eVZX2i7L3sIwFyTZnwXQDl30BicpI5fjFB3jeOTEMSLcFREzueW2+mn+arb3SNBy6VbOAYXDsjtduJMjKEZswE7ZQJMcjyik8X4Jhlhle+zPqtvummIOvLn+BoK2ty5dU21TNOphdgNZnlt70zguA3Lj5EWTEkzoPU8vSp3Dr4sFmCg3CsJ4gVXqWA3MaAGIqwYLG3O7Mu6wDLkZVkjoRGnrQViz2Wv3FzIE8wW1HkRuD5Gn7PYS/oWa2PKSfwFHeG8JZLga1fMnVtJDDoYME+9WjHXwiFjoBQUe12VuKAO+jTYKY/GvUg4i9cJbvGAmAADFeoN3eZ8vzpVtd/3pTdx+Xzpy2+gFBw+VQ7uFYsLiNEfEpEg6c+Y+/0p9jy5a04rxpzoAfEeDuc72HOGuOAGdAHWAZkLGYNqdRNEcL2Vwt6yBcRLrFYa5lAYyNT1Bk0UU9a69v4spgkGCOvIkDfWgoHFP4VWSy5Mwt/0xnBjczAZfQA60MuYXiOCYrbT6RZUDKGg3AskAAqZ0joauSdoLq4pu+Ze5fKqJEFTzMzJmegq1d0oWY+GToNZ8qDK8J25w5OW8tyww/mUn7wNPcVbsHbW6uZGV1jSDI9TUTtDwzD4+0zqLedTGdwF5ba89taqGL7HYjCzcs3mw4J3zkKZjdl0j1mgX/EyyRiMCCN+Q/3rypzDCe0lwdMvy+j2/ziq7xzHY171hsVaLGywClVgNDgkFgCs7fPai/Zji6YjjrX/gW6DlDmIItqsbxupigpFjDd9iO7zBTcuEFjsJJJJq7N/Ce9yxCeXgMH/wDr0rP8QPE3+47+tSsJ2gxVsAJiLygbBbjhR7TFA1xLAmzee0SHKtlJAIk6SACJ30qRj+D3rOTvFjPOXKytMRPwExvz61MwnFsKSGv4e477l1vnMTO8MN/ccqO/ScBkP0a+LNwqR9ZbKkyOdxQefnQUmK6l2J0U+oB/EVbsN2OzZCLtu9Or93dSTPIKTJPmae4x2AZcpsC7BOq3E20/mBg0AfsvxDD2ixxALzHgyAga6nVhrVtu8WwV+33a3jnn6vvVymY0Q3AmUKDA1I0qsYPsbcuZ1W4guqR9U2hO+xk9KbPArmHuFb9rvFA1VHgwROhA6UF0wHaG/hSq4tc9o6C4rZ8vqQdRpEaH8KuGW1iLWVgt2zcGh3Hl77HqIrNeFXcCCLLtirKvBy94SsnaQvpzFW3ga/RLl1bNxLmGA7xpYZwSdSNIKxPyFBVuMcIxPCrpu4Yl8OTMkSOcK405H4tKE8Q7Z4jEgq11LCx/6avLconX/wCNbTaxCXLYjK9p12MEQw2+W4rKu3XYBrQN/CAva3a0JLLruvVddtxHSgpmFw7LNyDltkE+s6AdTPTar/wfs+bg77EMc/xBATCjT1k+9Z9w/iJQqHHeW1acjHSecdDMcuVa52d4xaxNosh8QHiQ7j9RtrQR0wwViQDJ6kn5SdKY4ph+9tvbaVB+FlMz+zyotiUAP3f91ExR8LRvQB8Hw5LaBd457z51ypQcHntpXKC9ohPKV1I604W6e351wb6U49yNzy/f50DGv606pPP9KSwH4V1Dy/xQPofx2py4py6az0rlvXb9+1SbQ01+VBWOKYVSvw9CDE61aOFY1bya/EAMw9tx5edJxGFVgJAkfvaq/wAQwrpkv4ZjK8oMEcwQY01oJ/aPgaGywVWAzlybe4MGTHMa7VXcJxZrFksW+kWZGbwkkA8nXXJr10qXd7bspZruHK91ZdisyXcFYVI0gjNv5VM7JsuOsfSGw30csSFgg51gSxHmZEGNqAR3eFxS57F65hLrGSBJQk6ap8J5DlpVO412XNp2N623iIyYjDoxGgG9pfDsDqDINXnH9j7ZX6u4iPm0yyASdoBMg+U0K4hx9cCnc3HJuwT4gWUydPcaa9JoM6bsrcJGS7ZedvHDHzykSPeop7M4n7Fo3I3Foh2HqqEt91XPF4nA4q4jOxtkCHNtSQW5AAKWjczqNhR57+HwVsNZl0Y6sJYj23G/Sgx+9hmQ5XRkPRwVI9iJFJTEtbM27jKTzVipI9jWs4vtXhLqZb6JdgjwMgJ25HbSdtDUb/ReE4sjufC38qE2j5wLogx/TQUKz2juZQt23aur/Wihv71AarBwrj2GYeK9i8K3LLfuXEHs+ntFTsf2EwU5ExT2rg+zeAOnsooXiP4fXB/4sTh7v/MIfkT+dAdPFx4Yx2FxDbAYi0qn0z5pFCsTxzDuzC9ZNs7F8PiC6+1tgBHuaG4bgV6yTnupaWTmOjLK7a7EzyBohgsHhLrIr28rHKpe3dTLrpmZbkHzhaAjwxsMxDWsVYdtRGIQWiNNIYyJ/GnsbgzZsu+IcoWBEW7YNp422kfa35z1qNxvsIiWnvWryOFAOUc5MDWdKDKmPwghe9RBqV0dNNfNYoD/AADtBdRLQw+EunMrd54WFsldVIfLlkqDoOo3q84PiKuodDI+0vNTGqnowFZ3wvt/dVi16wjyo8VoFTA5wSV/CnbHaHD217+wYQPmuWIyuM8Kxk6Prl0Gu9AY7TdjbGLJe2RZvbmBofVdP7h71n13AYnAXRmBQg+F1nI3kDGu21ajgOJWcQneWWDekhh5EHUe9exuW4pW9bDIfKfeOvpQAeE9ohiQNluLOZZ+IR8S/pyp/iGJ56kTGYbqejDp5+lAOMdk2tt3uDckrqqkjMOWjHTY7GolvjZZgt7Nh72xaPq3M8xrv1mNKA42IT7akH+nUHz0r1RmxWQwUf1QjKfMa16g1FJI1+6PlPP50tBm0g9BJ/elOMQOftTbuNOW1B29oTz025U0hif3+965bzSZOmgml92Z9PKgXbuCYG/+aIWyYmegoeAJHX0j2qQbuh+89KCTib5AECZiB/3SVaVkgjyiah3L0lNY1n7ql28QKCBxPA2ryFLlssD/AE6jzB60O7J4G7hDcRmZrBUm2saqZ6zG01ZM+h1HpTTGfTyoMEuWOJ37mXLfDKYnVRoSQS2gJE7zyFOtwm7ZYtj8O1+ftC8c4jfXWa3LIsSYn86icQ4elxMrKGncEaUGTDs+hdLmCvd7bba0zBLgHTff2pzF8LKTBfD3ZgpcJgzt9YPD/cKtWP8A4c4d/gPdHruN9gCfw6VBbs1xDDh1tXbd1GOZluIDJ9DJn3oKJjcOxJD4UsyyBct+FWM7kgFWO405ioZw5i21u4HKnMbTSpUqdgToZjYEHyq24zFFSVvYe7h9D47DEoSdJ7nLlGk6ydo50Nbh64jTC3LFxtZR1Fu6Y5gE+Llr50Am5xO3duq2JS45zePxknJOiLI0gab9K7xLF4U3w2Hs5LQEEXPGTEaxy9Nacxq3kCriML4EO+UqSOouDl50jDYDD3mIS73Dn4UuaoY5d5pHuDQX/s1fvXrK/R3sooPhsFVIIHUA+E7bionEsDbYn6Vhu6fXx2hlUnqR8JPlIms+u2Ltq6YkMD8VttBJ5MvXlFO8T43iL+Vb113C6QSeXUbE+dAfTh9t2Nu1ilBIgoUNqdR4WaSp942osvZ7E21ZVS4VcR9XdOU6azkMe53qvdn8Dh+6a9dxotOh/wDHkzEmQNFLDNvy2qRgO292yWUHMkmI+rJHLkctAc7VvcbC2sNhsGyACLjZQdhyYDmdST+dVDgfAL2IYpaGsDPmBGTWd53P7FWrhP8AEh1MXAcp/m8WnrAJ1qZh+02Bv3c1y2bLiQL1liCZHMKBp8xQUvF8JxnDrmfVZMZ1aVYawG8vI1buCdsrd5Qt4d3c2kfA36e9e4pwK747tp/pqt9knxKOXhEydtdNtqqt3hjOWZbTW99Dt+AIoLtiHKklfWRsaD8SxNu4Mt5AfUTHp033Bqs2+L3sO2QMGA+yx8MeR5VMtdoLVyA31bHkTp7HSaAjh8EAsW77KnITMfPUeleprC2MwJE6mdNq9Qam9yI33nlzri4mTqD+XvSsRgTvnkn+np71yzhGA+PeZ00/Ggf74RAjrTV7GEAHf8vv01jeuW0Kk6yPSo4vZrlxIAyqD88x/KgTe4kVIOUwdz0n76J2r+mv2vX2oYbrKVMzIj9/OnbTmQDyIHz/AM/dQSsW0sNdIP7HSlYW2VUaz77+/vUW6Jca6RMdfek4i/4imsERvy0mgLC9Jn5flTwfy0/Ch2AwmRcoYkDadTpsJNO3LkkjyFBMZx15cqauXtf1/wCqRhrkzPLX7v8AuuWzmE+f7/Cgkq+g5ztFJuEAE/Lz/wC65eTKAJ06e5FQbFgqxTMxWZGYliNJiSZigdvojA51HoR1qtcR7HWboJVe7fWHUgeWvUfrViHOlEwp89PIe1BnmO7L4y0h7u+z6EZGgiI21qn4qy0hblhRG72wVY8+Zid+VbxiliNaD3cJbcuHRWhhGg5ifyoMRHhaUbKQfhbT7/hNLvYJ2RrwT4SO8IKx4vhhd+s8tRtWlcb7G2HUusoQCSIkHQVn17CGy3gcj209xNAHg+1ScDiERlL2xcUGSJgnynp5URu4pb3x20DGPFbGT3KjQk9ae4p2f7rIe8kMAYyxGm2+tBO492iwl2xkt4aHIhSQo7r/AGkamfyqo21YkKoMkwI39Kn4nBZER805iwiOkefnUazdZGDIxVhMEbidKCw2HxmBy3e8ClhlKyCT6jnH3VZcJxazjlC3PqMQdmTRWMc9/vNVGzxa6T42F4TGW8M4HmJ2PpFWHgvCbOJttCm24PxBpXl9k/rQQOM8Ht4cFL+WTqrZTBG2pHOfxoHi+Anu86MCuWQrGdN9DpFa5a7Ik2ntYi+bwOoJWGG2gJdtNPvoViuylhVAOZgumUt4T6gUFC4BhH7rQsBO0+Q6GvVdltKmiqoA5ACvUH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60" name="Picture 16" descr="http://www.philosophyandthecity.org/images/294_Plan_Obus_for_Algiers_1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30" y="609446"/>
            <a:ext cx="2808698" cy="272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grids-blog.com/wordpress/wp-content/uploads/2013/05/smithson-robin-hood-streets-view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8" y="3936809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0" descr="data:image/jpeg;base64,/9j/4AAQSkZJRgABAQAAAQABAAD/2wCEAAkGBhQSEBQUEhQWFBUUGB0VFxgYFBYeHBYYGBYeFRkdGBgYHCgiGBkjGhUbIDAgIycpLSwtFx4xNTAqNSYrLCkBCQoKBQUFDQUFDSkYEhgpKSkpKSkpKSkpKSkpKSkpKSkpKSkpKSkpKSkpKSkpKSkpKSkpKSkpKSkpKSkpKSkpKf/AABEIAO8A0wMBIgACEQEDEQH/xAAcAAABBAMBAAAAAAAAAAAAAAAAAwQFBgIHCAH/xABOEAACAgAEBAMDBwgEDAYDAQABAgMRAAQSIQUiMUEGE1EyYXEHFCNCUoGRFTNTcpKhsdFic4KyFiQ0Q1R0g5OiwcLwCERklKPSY7PTJf/EABQBAQAAAAAAAAAAAAAAAAAAAAD/xAAUEQEAAAAAAAAAAAAAAAAAAAAA/9oADAMBAAIRAxEAPwDeODBgwBgwYMAYMGDAGDBgwBgwYMAYMGDAGDBgwBgwYMAYMGDAGDBgwBgxz74w+WPMJmnVFgkVSUUskwsKTfKJRpa+WwTem7GNkfJh4gz2ZRxnIPKREjMT830uoMWNsdxQX8epwF6wYMGAMGDBgDBgwYAwYMGAMGEc1mhGtmzZoAdWJ6AD1/cNyaAJw1fipUqGhkBfZa0NZALUSGpNgTbEDarugQkMVD5QeOZ7LJE2Ry/n3r8wUTpCqCp29d+34YnxxKQkgZeSx1towPdpOrm/5Y178rE2clTLNkos2jAya9AZT5bKtaipNAlfZajtuBgK74d+XDNz5mKOUQhZGUErFJYDMF6E0bJC9QBfU9Mb0xyd4NzP+PZYSEFEmjWijsL1bbCjQaup679qx1jgDBgwYAx4y3Xux7gwBgwY81C674D3Bjwtj3AeA49wYbZviCR1rNFtgAGJPwVQSfwwDnBhnDxiFjQkUNdaWOlgfQo1MDv3HfDzAcieM1Rs9mXWtJZq0oVAI2bbsSwYGtrs43J8hsObHzg5oZjSY4RA02utA8w6Yy/1QCvT1GNMeL50PEM0UUafMbZF07XZPU1zb99xjcnyFfOycwc0Z2URwpCZVkA0AyGkLiitFfZ7EYDbWDBho3FoQ+gyxhrrTrW79Kvr7sA7wYMGAMGDBgDCOazQjWyGO9cqOx/BATXvrC2I3ipzOpfm4hK76/NL2D9XTp2PvvAQ0HF3zEaNNA8UkUutUOXzDBgE2N+Vym3O9HdO+FD4izQjkdsqAF1MvOw5FF2xdFq6PofdiV4eM1rPn+QUrbyxIG1WOuokVV/uw/lhDKVYAqwIII2IIogj0rAVbI+MJZm0RwAsBzAOGogWQSKCVtuTvqAGKZ8q/Hs9GmUkEbZfaRZdMjFeYJszIBSkjb1/djZMPhTKobSBE6+wNPWr9muukfgPTBmPCmVkBEkKuCKIYswIsGiGO4sA16gemA5y8GZCR8xC6xPLHFIrOVjzDqum2HTa76Bj+68dF8R42nlsI5NMlcpKNt9xWrrpe2HHCeAQZUMMvEkQcgtpFWRsP44kMBTJuNxBSdObcKOnmMGLjuBrBN11BK9wK3xkvEYvNCGOZ107IGLxKxsEknmuhXf2thZtrjgwFOi1OrD5rmWbUQr+ZpdVU2AryBNCVsOpP1tyTiQ/JDMAEgWFe6+cQG3unSNSHG1+0PS6JBsNYMBX/wDBgkkl0HoBGT5Yu6jLOfLH6oH7gBn/AIJrW8st92Hlhyd+sgTWbsjdsTuDAQS+E0BsOdugMWX09b9kRDf39ffhvN4ZlUXFKuqwQSHVlUUCqEMyotCq0ECzt0qy4MBV48nLHJGwyyxhCdTQOHMiEVpYPoJN6SSQx5TW5x5muKmCSaZImk1hTTpOjAKNJRLiZSNi1Agkk7HY4tOCsBTcz4vRVLS5cSeYt6IzqfZL0uJFWzuQKvrXxlOFcdhSJVeVb32t2oFiVXUwtqWls9axPYMByJ4/yTJnZ3WJkieS1by5FRiRZ0l77kmrNWa2rG1PkM8STumYbM+dKirFFC3ls2lV8y1BVeg2xtPjvhnLZxVXNRLKqHUoa6BIq9iO2EOHeDMrl1KwRmFT1EcsqA/EK433wCXEvFMGh0DtHIyELqimG5XY7JexIsjp8cReU8dZQFct5ZHLWldBjIFhgC7L0o3qUHcWN8TmU8JZaIERR+WCSaWSQCybOwahZFn1w/Xh0YjEehSg30sNQu7vmuzZJv34BvwCYNAo16yux5gxHcKWGzEKQL71iRwjl8okdhEVAdzpUCz03rC2AMGDBgDHjNQs7DHuK34lmZm8rYK2hNTHlTzPM1OR3IEdLZrU1+mAmoOKROxVJY2YbEK6kg+8A+4/hh1imR8JsuSFvK/RjSXKza1R1DK5OldLLsCdzYIoYls5mm+Zw0baTyksk766uyDfS73ur6YCVOfjGxkT9tf54VjmVhakEeoIP8MQmf4KkeXkYM+pI2IIcgWqWKRaUCx0ArCnEYgnmCxGksejVvpVxq9sjoGVgNVj2au6wEn8/j/SJ+0v88Hz6P8ASJ+0v88Mos/lQBz5cV2Dx0PcOnTHp4jlP0kH7cfw9cA7+fx/pE/bX+eD8oR/pE/bX+eGr5vKr1eAXXVoxYIsd/Q39+PBxDKfpIP24/54B3+UI/0iftr/ADx6udQ7B0JPQahvhp8/yv6SD9uP+eEswcvMpjSSHU+w0lC3qSoBvUALB7EA9sA2l4rnUAL5bLi//Vmr22toR2vt9226S8dzXeLKjcVWbuxzWT9GKIpdt/aPpiT8RV81lJqgpsmth9Y79OUnfEXnRAsUjJJICqkqOegQDpoFdxeAd8K4xKzN84WCJQNtGYD2dvVVode3bEmeIxfpE/bX+eIHxBnk8lhEHVw6AlYJARqdRV6NrDfvxjlctFcgdsyQGGgkTg6dC91UXzFuu/4DAWD8oxfpE/bX+ePPylF+lj/bX+eILKZEO6IxlC6ZmG7qzATKqliaY0DtfY/DErHwOMG7c73vIx7EVRPTfp616DAL/lSH9LH+2v8APGP5Zg/TRf7xP54STgaDu56dXPYg9vh99n1x4vAYwbuQ9esslb2Ol+/7qGAW/LEH6aL/AHifzwfliD9NF/vE/niN4lwFyy+SxAOz3K/ZkIK7NvSsDVXq64Znw5mK/O//ADSeprfR3FdsBPfliD9NF/vE7ffhWDOxuSEdWI6hWBr40dsV5vDWYrbMMP8AaEdh05Ot3+AxIQEucu7AB1eSM130h1O9A0Sgavh6YCRzOdSP22CgKzknoFSixJ6ACxhcHFd8YfmZv9UzP9xcWEYD3BgwYAxUfFS1MJGVGRfLDCRisY1s4DSGiCBRXcHeQVvi3YrHiIVOrEFx9CoAK2rtMwBAcgXp1r8G9CcB5lMxGchcWgDzdxFWlT54ZgKA2A9QDQ3rt7x7Npl8pDJLsuXUTsAQPzMVgD4tpX+1hvm4deRz0ugKrxuUXlJDxRtGXOnlD2gA037AN70IT5d5P/8AI1DqZE+8Fg1fCwD9w9MBQPk68fyHOiPOTzSw5lfm5D5hm0PIwo0SQFvkvY85N1tjd/GuF2ssomnUhGYKsrBQVXblH6v7zjk/LvRNHuaAJGrbV1AG19idr9+OpM1m+SQL5vltFMAXZSpKKRy2S4HXqQNunfAN+HZSSYckzhhUhZpJjf08grRrC6dMVdPrYf5PgU6abm8yk0OH81lkJrmKtIQp2Ow+0ce8Fy8gXWmghrWm1CtE0p2odDr/AHYfs+Y7JCfjI4/6D7sBB8I4SsbxNCqq80LvIWMhUkGIbKW5Tze734eT8Bmd2YzkWdlRpUVQFAoBX33BNn7WPcrkc0jqSMuwRGReaUGmKnc0QfYHb+WJBXzHdYh8Hc9/1B2/774CJ/wezHfMswAoDXKtczNuQ3MaYLZ7IPU4xPAcyqkvmXfSu1NImwHfS3MT9o4m7m9I/wBpv5YTlWcgiot7HV+hFenrgK5x2HRC/wBJKyy5WViskhYAgRlavoRqOLFx0/4tJ8P+eITxRHoiC37OUzAuvspGL/did40l5eUf0TgGWbG8/wDWwf3o8TeIXNHmn/rYP70eJrAQnFpSuZjpyn0T7iMv9ePah0+OEzn2H/mG/wDZyfywrxBWOegVXKXBMTpCEnTJAB7SnbmOEc7BJBoWOVgrnSKSEaXZxuQIt15mJ738dg9Gdf8A0g/+zk/djIZ1v9Ib/wBo/wDLGPFVfLIZVlcgtcgCw23LpBB8vryqN+wwZrIyxxNN57mQIpciOAaglsQPorA5mq7ot8cAnLxhkkRfnEYDBiTNCyDYrQBLLZ5j69O2FRxk/wCl5P8A7/22E4chNIqZhZrkCuEEiLp0uQQD5eg3yJZsjbpsDjLh8k2ZAfzE0KVZajcEsV1GwJqoBwKN2bPpgE814gKI7DM5RyqltIu2roB9KepofeMPoBvF/XTfxlwxZZsz5sDSKF0skhERBBNoNB8zuAWs9Nh64W4PKzRwFjZ82YE0BdNKLofDAJ+Lz9FKP/SZn+4n88WEYgfFqfQzHuMpmP7qfyxP4AwYMGAMVbxZs26eapMFxWB5v0rjTvsd2VqOx04tOKx4yj/NtZUAgs6miiCaLWQa2pGYknYAE9rwDJOFRPlM3IkIijeNwsRVR5bojI/KmyHUo2B6qT9bEN8tK3wRe+8Z/d64sGUnLQZqKFZZ0JdI5CUOoslMCzsCwVyRqPYVvV4hPlUe+AqfUQnv2Ab49sBzlCdJIonqR1A2U9j1FX3vHVc/+TL/AFeY/g2OXpZSGAJN6dDc23UihqF9x2va97vHT+VeOWJ3TSoEDnkkLUXXdiEPlKxq+pJv42Dvg/HIo49EjFWV5LBR9vpmI+r6Eb4ff4SZf9J/wv8AyxA+IJPKdF82SON42cMJ3BLKUXSrPrWtLM1EXdUeuI9c/JLE6pM16mCsJ5LNAqGteoIAcUAGHMAAwoLd/hJl/wBJ/wAL/wD1wf4SZf8ASf8AA/8A9cUtcjKzaqZYgKaLVmCHLEMGOxUkAVud9bWLAxhLkpmQ8+p9Vl/OnH0fmAmPXQZRoBiJLAEMW9rbAXU+J8uDRk3P9B//AK49/wAJcv8ApP8Agf0v7OKemUtiWhSpAqrE+aZVRiNyDp0nzOUlVCtSKwDatpKTgegKGZNQIJc5iXVmApunABY2tXZetIoHqA88T8QWchYA8zNBmIwEQ9XVAtlqAFj1xL53i7PG6jL5iyCPYXa/XnxV5eCAluUGzQuWY/NzpKgxqqE7tb0RFzjaxWGsWSBItYlA25c0SJiyDc7qVGupAHDks4PYYC25iZi0pEUp1vEy8h30MpbrVbDviU/KX/4pfjpH/NsUKPg13pWJiTass0/0YGnSgNVVDSCJEH0jbbViQyfBEc/mo6Y2sXziXs1l1crokBDKvKthQvMTgJXiOVEzxiVIxZkCGaMtRtNKrUgrVRNXvo92Mh4RXelywsV/kz9Ov6f1A/DCc+VXLosSiaV9ALqqtKrL7J1pI1BSbAAIbbuAcKcP4qw2XV7WnypCRuOqxSOAdW96JKJHQhaOA8j8HoDejL3R/wDLv3BHeb34Tl8MxI8VxQMHcKQIWB9lmsHzCBWm+nTFgyueWS9J3XZlIplPowO4/ge14bGQNM7n2YF0/wBpgHf8F0j+02AY5nw95cscuUjiRl1Bw2pQwcf0QdwRe+MMhw/NwrpQwMNjzGXYiNFIFDpqU/j0wnwyDLiGLzMqQ+hdROVYmwm9lUNnr8cOf8WG9Sp/ZzKDf7gO/TAYZbIZuNmZTlyZDqe/MpSCa011FHvWFOF5FoUy0TkF1aRm03W+sk79rcDfucQTsJc55XnSrEb8vS8jFyqRlgTNqWhrZtt9jfa5fwdNrjJsELygjoRqZ+nQVr0mhVoa2oAFfFn5if8A1TMf3VxOYr3i0ck3+pZn94j/AJYsWAMGDBgDEF4vy4bLm7oaroWfzbEVe3thNjseh64ncMuMxFoH0+0o1r+sh1r+9RgI3w5nyzyxuULnTPyMCCsiCtqFUV+/Y98MuPeHBnuGvlC2l4wEBH24wNP3MtfDV6jDDLQRqsa+Q8bQuokmj0UI3NhmkTnIZKBIAI1EsQtkzucy4ysqzoAsT1FMANhvUcle5mpj6NfbAcscTyLxO6OKZWog/bB9k7UOtnoDp2xuD5JPFhnRcvI5WSFQsJZrCqW5R15lsiMjrRiAoiw3+W3wbolXOxikfllqhUlHSxNGg1106gXjXfB8+2XmEibGNt1JNEMKYFggNNdE+jiqoHAdE5pqX2AQNUYUgkwuQDpAHX1ShuGoEHSGUyeZypygRtJtRqTYu0hG9L7RckGiB22xhwfiC5zLLNHzkrpdSQDKm/Wqpwbo7U4cWNzhEzmI2DqjY61b7LL3A20Em43XbmcGuZlAEjBlXkXWAASqrbvX2lF+1dVfuBs6cPmTIwLIy7kgkg+/6oobC667mh3VfhmYCshYGhYPU1Ybm77b6e/1zZCk4k+JcQjeIhGWQkr7JDVzAg7fdXqaA3IwEZ8zcUyhivus0dVn2ba7BuupO7HYht81cdIyB1bkkW9gDvIGQ7I27V1BvezYOGMI4SzbL1G5O1BdvWyCRXWx64YZrNmQgkEAbgbGqarGxGtSQGPNR5VDNZwDMIWqwO9HezsGtaOrcEm4ywtNqO2MzrvdmFV3kBqnNAOguw1bC9jVHfCqjf40aBamogMTVl1Ic+1rAPUoaGEdIoVShRRAIFaVAI+jlUCg1bgVXTcYBR1YHmAbr117kcxK+YAKo0NFk0psUQEjHtW4v2gRdtp7giybK1qBO2yCrwqDs1aQDqBrTVkVR0gjqtBSzGitrj27tQOlgUFH1yQAPq2dNhttqZUsEgzmncMWEqoCqo6y6CCiEsrKzSA1u25LA7022PBIWGlbleR1kZiNi+lUWowdJVVUlubpGB/nFpc3QU23OrBbBD6X5l57IchWFX7QKuSSGd3xfiCOqsI2byT5ra4mUKADQuRepO23QWewsGkshTmJaQILsMDPHyqx0GMMGHNZSRiDtuRsJHjLpl+HzuzbCKRyzEKSzKW3OwBLNQHawBhFeIvKrwSRorWicjlkZJGZWHMiEMEjexVUVIsHbXvy3+JGbKQxKYxHJKxepA5PkqHCsApABZlNd6HS8BOeBvlUOf8AOqJYxllVpFLcxQ2GKcxvTpuq7gWLxdOL8WeJo0jiMrylgBrCgBF1EliPgBjmH5N82U4kmg6fPDxEMTzRyIyt7I7EA3/Rx0xnd8/lh6RTt/xQr/1HAV7iM0skrK0Uasl5lklUS6FMQgT2NqLLIfgATQxN+DpdULWoUo/kkBiQDCixGrArdTtWIHxIQ2YzRM/kmONVWhTFXQF+YkWns8os2LrcYsfhBryqsVCFmc0LraQqDvuLCg0dxdHfAIeLB9HN/qeZ/gmLCMV/xSLSYdzk8wPxCDFgGAMGDBgDBgwYClz5MHNLly7xpTaiGoPo3iUEgi/KYX7kGJnIx/Ooj5jmSMF4zVATBWK6mK9QQKpaUkN1BGG/i7JWoYAHdbBFgmMmSPV7idS+/WAcIeHeOBSIjp8trZWRCEjZpK8uyx1AM2kOAFsEYBaDJLNFPkMzz6VoE9ZIW2R/1lIKn3oD9YY548T8Bkyc8kJ9oHT0200xU2djdj3jSx2GOi+KZGe1zIoyw2ViQbPGfziFiLdiACNlGpV274p/yv8AhoZ3IpnMsQWjUPqsjVC3Nfu02D06X0wFW+SPxiYZRC5Ghr+tdHawdu4GoV3UgbyY2vxuGhJXdTMnTsNEoHX6pVwANzeOZlzbIxYE31DLdgq9Epew5t9vvrG/vBfiX53k1JrzcvzMo7hRpkFHsVYlR2DIOqnAR+XcRMqIJmY2GQK7naMatQY6GlR1HsncEEarUJJwcQZm1GP6IsF1mUN7VDV5V6goaRVYhhQJsEdJReEiRjEXdNG6MhX2OU1zKRRAjIPXVGxBFYUbg8YVgVIZCqka3KPzAJI0daGagDZU0V67XgFs3nCwUEaNO7VZAKlga2GoKI2IroTGa6YaafQffbGqsUGQGwFBF7HlHea8ETcvUbc5+IN2Sq7bwbn+luuPfKrbventqAD6bB0lia8o2QKMamyN8Am3TcjSdyWrfbSSwHKaU7/UoWPLFMyZYXuLI6jlagA1g6gGUaS+9tYqjvupLtpAABrpemrNA7MpUBvT6oTugxJ5fgysoLbXuBUe1m+6mjR+rsLNeuAjOoBUkkjY9SQf6VVpLb1pCmgFV6o+oFPvF/0a3XSNIY1utAE37dC0dayzUJSQ696PuGoUBsTXNdULNUx7Rhc5rFAGiffJsXbQDQJ2LszC9PsqAaW8Am0dr0N7AEM24NgBWIBrl0AgEt9C198NJs4TJLqndDoB8tI0qQlSlgFGMp1R1oBFA79cO5ZOjCgaLb19gyqbJ6fRRi9VHSKIA3RlicTgKsjJzgiKQqbDKqk00dqEjI5SaLjYgA4BzJUccZSNYmWJpiioFqZ0ESAiupLsN/s41B8vqhZcvGPZQFdu9RxBb2+/G2+FwvyJKxd9aRkmiSsCmYaiOrB2Ck9yD8cah+XKXVxAAb6UuvuCgAfWFx3gK78l8RbieWDA1rG4BO9Ebkna76ehv0vovOwl+IRhXZNOXc2um+aVKB1qw+qe3bHP/wAjQ1cVhuiRvVnatO/pt+PW/fv587GnEZPMdE/xeIDU4F6pZfXr7GArufWLzsz5qPM6zxr5pi2RQkXKJeVIX1cxZR7JW+m1w8NqwykHmbyGNWc+rsNTn9onFJzUszQvOrx+XNO8mgIWcIQYuScny7IhutBq6vocX/hsASGNB0VFUfcoH/LARHiQ7T0OYZVwD25zX/TiwDFe8QLZlHqkCV/WZgr19dsWHAGDBgwBgwYMAlmIA6lT37jqD1BHvB3HwxSoIJI9eWjWNTN5oLFyFV/alYpQNkMrqN61MbANYvWK34s4e1CaJijqRuFBAPRWZdtS9AR1PLvy4CThz7kOpjBkWqCvyureywZug2N7EjSava2GQjMErQS6fLzGp4wAdKubaWIWdwR9IOl3JsAAMRPh/jUoeV2EmZCoqzOscaiJ0Z9SIDp8xQG1UAzC+pJCix8bhSXLm5AnR45L9lwdUbD7W9bfWBI74DQnygeFPmObZFUiM/SRehS2tAftIWIrbYjfuMPBHiT5nmEZiER30m+w1HcrWyrqboTySPW9Y214s4IeJ8O9jRmYuYKbBSQLzLvvpZW2vqGXHPiJpNC617WDvtWk+lGxXS7HfAdJxkosUgpgp8tSPrqTSELfs8xjUlt9asdsP+LgFVkG4YAE7AaV+mUktsAChG9e2cUn5NPFPncOkhkAZcsTEXkkVbjPsWd9hRQEfYFb4uGX1lJIWILpzpuOYg6xsBsG2O3TWR1GAQhvSATzCh0kAHKBYOoULn6gCgpoDTt4zbE0KLXvRu21gaemqvLrUbBfau5GgBrcg+oIJDbbE783mHe71SD7JwE79QR1NXuCTvsbrdq3vrQuKiGMmwBDfEBiAbYH2Fq7du1kgqBZYYfwccVFCuK0irLILqx9YrZ5dyAR6H0jpGK39x3I7gjehS3zcwsG6GsUigKhtiRrPQlVLdBurG29ptuX2xsDRwCss5kkOrlJ6j7IU7XuLrc77HUa6qW916dwDY3oFuuouFFMBZa1o7Na777o3QGm97IqwQdPUKGuiGslWIsE0htsZxoLBFel96IsaSK22BBoDlUg6YrIZ1d0QbXlazTEq0YI0tze1HvZPOL3qnHCkBndtvrUQVO2rUNw17iToR27d23mbE9DsdtXUjbqNyLBAIBoQg9RiV4Rl9K367D4DtvvsSRVkUAR1wDKEacx7vOdfjrgWb3d1PrjQvy1ShuJPa2QtCydvpZOgHtdB8N/u35mRpzBPbzIn6d3V4PTboN8c9/KvH5nFJ9zW9d6OosbA33Ljp++qwEn8hcRbiQO9BG736ncHcbr/Dc43nkd89mj6RwJ09PNf7/zmNLf+H7Jj567DtFdGr3LixXurr67WMbZfNMknEHoaAyoxLuCKy0Z5AsbWfpPxwFWjzyyGPTI8ryGUvEb8uPUGVnjVVqg0ikOGaxIe5BxtHGu+GB2lyiTJ5RhjjMQLBjMjNGjNSkiOggJWzepT9oY2IMBX+Lbu23tTZVB79MwlPU+hOLAMV6c3mEH2s37ukeUJ/vKPxxYsAYMGDAGMJogylT0IIO9dduo6YzwYBpkJzzI/tpsT9pT7LbeoBv3hh2w4ljDAqRYIoj1B2OI7Py1IpQHzEBIGk1InVkDHYt0YC+qjteDimXM0SSQuQyESxkXTbdGXuCDXrv2wFczMcmUaQagQz7SOXZkE7BBJo6SFSxU7j6mwFWpwri8alUMkcnzagpGnUI2QBgygkLLFyliDek+84mda5vLrKgUsL5W6WOSWJ7HQkFTY2IBrasVyHPCOGOIxODEPMDfRoFWJ6eTqNcoL0y31WzpJ3Cx/lFRmo6VwswMeooQpdR5iVqo3pEm9Ua67C9BfKzwP5rxCSvYk+lRexEhGoAAX7QIv3jfsegOMIMxlS8DK7LU0TKQQzxtrWiLsErpPuY4o3yxcJXNcPiziE1FTGuvlSCmur6XvW/XAa++S7xD5WZjO9NSEbnayU6iyRvGOv53ubxu2ZTEQynaIWp3poWPLdHfyySpJ2CvqNnHMvDMyY5LVqKkKCasFTanm9DRHT2BsTtjpLw1nvnWQikQanjFaNtxVNEex25PTUgPbAO8zAPaUHSwJHKbGzFkKimDLbFRv1kXYkHGEthiHajdjmPQ6RsSQANwPRjuCj2MeJOsaUBZY/ROx+jKv0c6iF1AMQw9pipP1gcK8UyQy8AcO7eXpFO3tAkJQocjb7aAB2II2wDUWLarIuzXQlSSCDpKdQKPl3qJOvrgDbnTVH0PUhmbfy4iNyguyeu/XmSSU+ZHE8UsBe1i1iNgP1WhkYoKVdlMfUnesS8vBmY2WH7yR7W9vqN0QOvrgIyFd9IGrbfToPQBhsqjmC6CC8ex21CxjIkUCSKN7mitVZqyQwOoE7kcvPIQAuH+YyGhAXbVWmlG+prNKolYoCWYAbCgKv0iPniHWSXdhq8tQsv0rRqQQkhW3rf2SWOkFQvs4B9k4jI97qq/WOqxvuCSQdRJ6b7qGNUiiYymfjflQjYbCiNhQtQQLUWNxtuMV6LNySo6aQUiZCGWN0DBg22htZtToa7sag2xXdPhqBpEKUAulmIK9epY0tLaBx1rcgE6icBN5jLLJmGU3vEhNEgjTKWQgjpvqxzj8pyx/lXMoBssgUUb6RJYJY2TYO/Wyd9sb5zGebTLMrNHyiQtS7AnRAhDA8unVIy7EeYN97xy3x3iJnzE056zSNJ17OxNbD0J7/8APAbc/wDD3lqnzDbewAKGxGodz33P4Y2N5yaM+Jdah5XYMI3OyxJGGUqpGzRe/dd8VH5AOFBMpNmD/nGoE7bKLb7r74smZ4pNHwwzN5SpKPMFlgyiaXWNtxI2l7KgrZsDARvhnOefnsuSI+WIH6O9IbQWe9RNnU4G2x0n0xbsi5bPZk6iVSOJAus0GOp2tLoNRXeumIHwhOr5yQqFYaTL5gEXNq0xBSYSUNCNm2vaQdCbaY8PsNWdmJ9qdgTRG0ShO4F+yfX4nANvnarmYGkbSo+cSEk92njgj/ESEDFpxQs3Fqny8dWdOVQjbqWlzMvU9KgX31i+DAe4MGDAGDBgwDPimVZ4yIyFcUyMQSFYGx0IPu+BPXphlwvPb6q0rIxDKTvDODzofcx3B6E7i9YxM4hOL5cRsZT+akGjMAdh0WWx0K9Cfs0b+jGAwzYbL5tZFDNDPySAWdEmwRwv2SLBoe/fs28UZLRpmAUqriWmGwkUEb+iuOW+zCM+pE3w+cm0c26VZ+0pvS330b9CGHbDieBXVlYAqwKkHoQRRGAqXB/nAQuXESuwd4hHboWIRj5hGgyalZmGjrZoFsPstw5WTNZGTdSCVsgkxTWdr+y+sfcMRma4ascyK/m+Wp0vpkmIs0IZCqNYJVSlgUrqKqhbuHP1JlDrMkouCQAcxRujPW2tSqFgDtqfbAc4cQyTwZqSOQU0chibrRCjlJvqNgeu/TG2vkX8QnW8DbatxuOvXa+1gnbvMMRHy4cB8nOR5lFAXMCmO/5xKrpfUUem+n8ad4U408OZhmugpGqiCADQcnUbAUhW6f5sfcHRC6ElbUoIUyxmwN9QGYA3oeyzDEbLGHDIL7aCWkKxnVsV1udQ2G4VTpDVRIXD/NurtrHsSLHJse2oxS7j0jkH4Ydnguks4Yk0TuN2YAkWfifqhegHQVgK9JmpGzKPMI/oWLKEY0W00eo6aSGsneowANTEPm4pMCQ0lNvsFXrocjSK5haWL3rrVYZ5V9Kir7jYHYa37av6H2T074tnD4lEShQKI36bnvdAC7uxQ+AwEPPxJ2FEi1YlWF0eUrzBbuiwPodPS6uFeSPVlk1SplvMCqxjCqdKOFjMoNhRWgWqXW7N3d5tAsjBQCFe19k6aYXsLPKKrbYH37mQyQWNFDOVB5VqMjSNIG+hWemlIW9gWs2BgJfPeXlnjaPSlmmRSq600kWFJAZg2nfr1A60feI8UidCgYb2ZRXMsa7vqRtxqFJuPrg4j8qvlbRrpDkXyDQ63Vt9GtrzgWtVd0VBwrEUL0gCqTByXspDOzALVL7A2Fez7sBAfKdxA5bhUur85NZbfoXqMAfq+YgHuS8c1DJtV1tqIAFmyOtEbEfA43Z8v/GBcUN9TZG/1Vsg16iVfvTGrPB/DmnzsMYHtsO25HU1e2/r7zgOhOEZE5TgCRKDrkjEagdS85EakdN+cHt0w647mY1kyQWKd/Ic1GsLlgBEVVgCNJ0nTvfc/AyfEkX5xkoNqUtNRPaFPLQe865VP9g4huJz+bNmfMkaJo2GXhCzCMrrUMXqwZFctGKNjl2qrwDjwKRI80yrpR1QgkAamYvLI2keyedE33+iHasSEPCfm2SeIkM0jvZAoFsxKR0u9vMHftjHwFAFyakGw7MdW3OAfL17fb0a/wC3iT4hzSQp6vrPwRSf75TAVyNxJxIALf00kgOo8ogy6Q7AGjckrje+l9d8XLFR8IlZJvMo6/KMha9gM1M+YC1W50le56DYd7dgDBgwYAwYMGAMYuoIIO4OxHrjLCOazaxgFr3IApWJJPYBQScBAZZvKYqDYyxUo13eWmJGknuEKGj1qJe5N2TECOHhcrI1ESTxiM3excsEGk+zTTGx7zieU7YCO4zCAvmEWFBWQesTbP8As+1/ZI74h/D5khlzEIjDsH169SKNLj63VtypegpA112xaWUEEEWDsR64rMZ8meJj9VjlH26qRrgY+uxAJ9ScAw+Ujg5z/CZgq/SxXIoBNiSIkMAdrsBqPexjnRXEeljzfWNE12FDeidyPiPvx1PmeIRZeZxIwCzAMFosS4pGAVQSbXRtX1WxzX4y4P8ANM7KukqhJkh1o6syOxq1amq+XcDYYDcnyfZ9szkYFLA0JMuW1CwTGDWkC72ST0AbtWLlF4gBjUkUzKG5mQLZUE22rYA2PXY7Y0t8jPipMvnmhelTM8gY6RpmBZl6eyHFjvZCfHG1vmZEssdNysZORJLKyFpBzJIoN86VR3Ue6wVl4YDSwsrER6jXTUKTrZ0hitgesbb+jRnkTYJKlfVBoe1YoKKblQA7926bAv48yyHaRt9wpQ2fhFIA7XZ9lz7I+92OMsBv5QbsGeRCbqrVorXr03wEdl+FsxRSunuNugWgWrqCBSg2DZGxUYcZhNCKG5WQm96Dc4kDKzGmplU0SNiR8fM3mDIo83yx+slDs1BphbHSDYCfhWGi5JlJKyb7j/JZEGo0LMsSqT1Jsbb32wCkMbPpFO4UAIpD6R7JotJCKBoqSxdgOm5OFsvERMqk2VmVSaIsjKs5Pf6zk7nbphortbFVLdtUTKxAosPzRR/84oGonudupzyyPJHLIJNJSZ2JkU7KIBEeladIv16d8BoT5XeNefxKSiajFftW4/c6j+zviW+QjhHm8Q8wixCuu/UnodxfUfv9+Nc8ZzpmzEsu9SOzD4FrA+4UMb6/8PvDtOSlzD/5xqBPoux/gD9+Au7eW+Yzk0yho4EWLdQw5VOYkoHqakQf2cVHN8NbyHlaGEib6QKU1GGORSI9UlnSF0hiAoDaQFaxWJwN5fD3zDSsnzktIUIR1YzuQg0spPsMooH6vfEVmJpGlhy9zgFgohmjUAQtKI7V9GtwiUbZ7soCOuAv3BssY8vEh6qihve2kaj95vEdxucgZhl9pIfKj/rZTsPx8r8cTuKys4maGNSWMsozUlA8sS20JY9FsxxAA7nS1dDgFfBmXQRyuhBV5SqEdDHCBAm9b0I8WLGKIAKAAHu/HGWAMGDBgDBgwYBDOSBUJLiPtqJXYnYe1t+OIoZtSyk5hZgjagsaamJ0ld/LY7c1+z2G+JusFYCP3P0s30aRgsqkjloG3cjawLoAkDc2TWlPKzyearOSFmDUh6JppkH65XUTv1FdrxKMoIo7g9cNoeFRIwZY0Vh0IUDrt270av34B1iLzmVVptLqHWVN1I6tE2pfdZDn9nEphlxNCAkiizE2qu5Ugq1ep0sSB3IAwEJkuKkqnkQrAkjgayEJpgQpKKwNlxos3674178uHCJGOXmdF1IDGxVbEg1Bk2PMlEtYsjnXc71c+L5fy3jTz/KyshMkRBi0iXlaNVMi0oDapVtjemgBpALDivFjnMmGzWWikjjcatMzfS6JPLYx6RSrrAYAyXS3vW4aF4NwySWRUgjaWUKGUBGNEV7IA2IrqRXLvWOj8nw3z5IfOQxN83XXECtRsQNahaKgWw6dh7zhWHzMmEiijgUSOYwqw+WA5UMHADnWgs6rokjr6vOGFzmVaQxNqifS8WoBwHQewxNEeoJsV6DALP4WQhgJJFDXYHl0Sb3KlNJPMeoO5vGQ8PkdJ5fhagdbPKgUb1+/ExgwEGnh+RTazm9usa9AQQCUKswAFbsdut4zHBJNvpRt/rF7Cuvzj397xM4MBXc5wiemYyxNpFjXCGqqYAEmxul9epv0qr+OvEPzXgLDZZJictsTuxZhK3qOVXPxPU7Xf+L/AOTzf1b9P1DjU3yreFs3m4YEy0JnjhaZpSjAESyNq5UJtlXcbA9TgNIRx24XV0N97O2oX949bF46Z8JcNMfAY4lOl5IigPo8p8oE/ewOOd4fD0ozMcM0UkTyMIwJFYMNZ03TVsNV3XbHTmdj05HKx2VMj5dLDEHeRXaiNwaU7jARniHiQEGVLqkSRyLMlvqQrCp0g7Kyggg6qNbbHph5lbzGZy79EiZti7MzFYiDq7UGlXrTXVjlwxznCoczGFZ8yjxgqkfKzAVVldOwoleYhbvcgA4e+BeHtFGqySNIY0NuzWW82ViLP9XFFXaiK2rAT/GptMLAGi9Rg301Gi39lbb+ycNvC8X0Hm1RzDGau4VtogfesKxr/ZxHeLs0rMsDHSr8rMbAVXB81i3RSIFkHxlXFmhdSoKkFexBFV7qwGeDBgwBgwYMAYMGDAJZibSthS3uGmzZ/pED9+G35VA9qOZf9kzfvQMO+HU+WVxTqrDrTAEWPccNfyJD2QL35CV/uEemADxmIe02j9dWX8dYFYdQzq4tGDD1BBH4jDX8kgezJMv+1dv75bDLQ2sjZcwg1BgKGYQdmrr1AP2SwI2IsJvBhLLZgOiuvRgGHwIvCuAj5+DK16SyBiSQukqSd7KOGW73uuu+GE3hNGk8w6Hcii0kEZLAChq0hQ1D1Bq9sOp+JsV1ppSPoHZWZpCdhojUgkHsSbPYVRwh+U5B1aq+1lJx+LBiB8cA3zPhUsNhECPZaMSxMn6jK7aenpXqDjHKcDmj3cyyt0DHONqC2CQKjQdR3FmuuHiceP2sufd840n9lk229+Ha8SevzEh96tER/fB/dgGRjcfVzY+EkLV9xc/wwLIf0ubFesAP8ITeFs5n9aMpXMRFhWpIiWXfqCoYXt7+uI1BItf47NSmz5mU3PatRjGwodN+tk2KB2cywNCebfpqyjV+IjH/AGcZLxFv9IXr0OWcf9QxHrmplu+IQncUTlaIABv69EnY9B3w54Zxkhvp85lXWqGilJN7E25FV2wGWbzbPGyGdDrBU6crPdEUaqQ0ax7DmXTUsd6SzMNWVzBNu+o37IPMx7javQ4kDx7L/pozXo6n+Bx4OOQdnB+AY9fgN8BG5mGeekNhb9ryvLA2IB5pGaxdihuQLIF4leJ8ME0YXoVIZdrAIBG4sbUSNiCOoIIBxj+WU7CQ/CCb+OisB4qfqwzEeulF/wD2OuAjYvDRArTAB/SSWT4mnkAvfqbwrxjJFcu0aqshlIDtIxAZnZUGrQLN2FoUAo9wBe5DinmsVpVIF15qM3Wt1QmvxwtnMsXMfSlfWw9QFaq/tFT92Aj8pwZTBHXmRMIxGQxDEhQRUgIKybk71vZo74YngjxPqS0s7tB0N9S8D3760lv1cWfBgGnC52eIM5UklvZDAUGIAp9wwA3B73h3gwYAwYMGAMGDBgDBgwYAxg8QJBIBKmwSOhoix6GiR95xngwCGSy3lxql3pFX64M9l/MjKXWrY/qk8w+9bH34XwYBnBkefXIdTbha9lF9FHr6t1PuFDDzBgwGDxg9QD8ReGrcEgPWGP1/Nr1/D3n8cPcGAYfkWLtrX9WWVa+AVhWMvyUo6PKP9tIf75OHuDAMRww3fnTfDUtfvXGJ4a/+kTf/AA//AMsSGDAMRw1q3nmP3xj+EYxFZHORNGDLmtLb6l+crtTEbmlPQb7DFjx5WAq3Es9AvleXKklyKr6+ISDSh6sBrOojbY18cPAeHjq2WP6zxk/eWJN4nawYCAj8QIuYEafN/JKljIs6AjSOmgCupH1uhvEkOO5f9PF/vU/n7/34e1gwEcviPLH/AD0Y307uo3+89xuPUYb8W8RKkZMDQyOCOVpgoonfcBjexoAGziZrBgEsmzmNTIArkDUFJIB7gEgXXrWFsGDAGDBgw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22" descr="data:image/jpeg;base64,/9j/4AAQSkZJRgABAQAAAQABAAD/2wCEAAkGBhQSEBQUEhQWFBUUGB0VFxgYFBYeHBYYGBYeFRkdGBgYHCgiGBkjGhUbIDAgIycpLSwtFx4xNTAqNSYrLCkBCQoKBQUFDQUFDSkYEhgpKSkpKSkpKSkpKSkpKSkpKSkpKSkpKSkpKSkpKSkpKSkpKSkpKSkpKSkpKSkpKSkpKf/AABEIAO8A0wMBIgACEQEDEQH/xAAcAAABBAMBAAAAAAAAAAAAAAAAAwQFBgIHCAH/xABOEAACAgAEBAMDBwgEDAYDAQABAgMRAAQSIQUiMUEGE1EyYXEHFCNCUoGRFTNTcpKhsdFic4KyFiQ0Q1R0g5OiwcLwCERklKPSY7PTJf/EABQBAQAAAAAAAAAAAAAAAAAAAAD/xAAUEQEAAAAAAAAAAAAAAAAAAAAA/9oADAMBAAIRAxEAPwDeODBgwBgwYMAYMGDAGDBgwBgwYMAYMGDAGDBgwBgwYMAYMGDAGDBgwBgxz74w+WPMJmnVFgkVSUUskwsKTfKJRpa+WwTem7GNkfJh4gz2ZRxnIPKREjMT830uoMWNsdxQX8epwF6wYMGAMGDBgDBgwYAwYMGAMGEc1mhGtmzZoAdWJ6AD1/cNyaAJw1fipUqGhkBfZa0NZALUSGpNgTbEDarugQkMVD5QeOZ7LJE2Ry/n3r8wUTpCqCp29d+34YnxxKQkgZeSx1towPdpOrm/5Y178rE2clTLNkos2jAya9AZT5bKtaipNAlfZajtuBgK74d+XDNz5mKOUQhZGUErFJYDMF6E0bJC9QBfU9Mb0xyd4NzP+PZYSEFEmjWijsL1bbCjQaup679qx1jgDBgwYAx4y3Xux7gwBgwY81C674D3Bjwtj3AeA49wYbZviCR1rNFtgAGJPwVQSfwwDnBhnDxiFjQkUNdaWOlgfQo1MDv3HfDzAcieM1Rs9mXWtJZq0oVAI2bbsSwYGtrs43J8hsObHzg5oZjSY4RA02utA8w6Yy/1QCvT1GNMeL50PEM0UUafMbZF07XZPU1zb99xjcnyFfOycwc0Z2URwpCZVkA0AyGkLiitFfZ7EYDbWDBho3FoQ+gyxhrrTrW79Kvr7sA7wYMGAMGDBgDCOazQjWyGO9cqOx/BATXvrC2I3ipzOpfm4hK76/NL2D9XTp2PvvAQ0HF3zEaNNA8UkUutUOXzDBgE2N+Vym3O9HdO+FD4izQjkdsqAF1MvOw5FF2xdFq6PofdiV4eM1rPn+QUrbyxIG1WOuokVV/uw/lhDKVYAqwIII2IIogj0rAVbI+MJZm0RwAsBzAOGogWQSKCVtuTvqAGKZ8q/Hs9GmUkEbZfaRZdMjFeYJszIBSkjb1/djZMPhTKobSBE6+wNPWr9muukfgPTBmPCmVkBEkKuCKIYswIsGiGO4sA16gemA5y8GZCR8xC6xPLHFIrOVjzDqum2HTa76Bj+68dF8R42nlsI5NMlcpKNt9xWrrpe2HHCeAQZUMMvEkQcgtpFWRsP44kMBTJuNxBSdObcKOnmMGLjuBrBN11BK9wK3xkvEYvNCGOZ107IGLxKxsEknmuhXf2thZtrjgwFOi1OrD5rmWbUQr+ZpdVU2AryBNCVsOpP1tyTiQ/JDMAEgWFe6+cQG3unSNSHG1+0PS6JBsNYMBX/wDBgkkl0HoBGT5Yu6jLOfLH6oH7gBn/AIJrW8st92Hlhyd+sgTWbsjdsTuDAQS+E0BsOdugMWX09b9kRDf39ffhvN4ZlUXFKuqwQSHVlUUCqEMyotCq0ECzt0qy4MBV48nLHJGwyyxhCdTQOHMiEVpYPoJN6SSQx5TW5x5muKmCSaZImk1hTTpOjAKNJRLiZSNi1Agkk7HY4tOCsBTcz4vRVLS5cSeYt6IzqfZL0uJFWzuQKvrXxlOFcdhSJVeVb32t2oFiVXUwtqWls9axPYMByJ4/yTJnZ3WJkieS1by5FRiRZ0l77kmrNWa2rG1PkM8STumYbM+dKirFFC3ls2lV8y1BVeg2xtPjvhnLZxVXNRLKqHUoa6BIq9iO2EOHeDMrl1KwRmFT1EcsqA/EK433wCXEvFMGh0DtHIyELqimG5XY7JexIsjp8cReU8dZQFct5ZHLWldBjIFhgC7L0o3qUHcWN8TmU8JZaIERR+WCSaWSQCybOwahZFn1w/Xh0YjEehSg30sNQu7vmuzZJv34BvwCYNAo16yux5gxHcKWGzEKQL71iRwjl8okdhEVAdzpUCz03rC2AMGDBgDHjNQs7DHuK34lmZm8rYK2hNTHlTzPM1OR3IEdLZrU1+mAmoOKROxVJY2YbEK6kg+8A+4/hh1imR8JsuSFvK/RjSXKza1R1DK5OldLLsCdzYIoYls5mm+Zw0baTyksk766uyDfS73ur6YCVOfjGxkT9tf54VjmVhakEeoIP8MQmf4KkeXkYM+pI2IIcgWqWKRaUCx0ArCnEYgnmCxGksejVvpVxq9sjoGVgNVj2au6wEn8/j/SJ+0v88Hz6P8ASJ+0v88Mos/lQBz5cV2Dx0PcOnTHp4jlP0kH7cfw9cA7+fx/pE/bX+eD8oR/pE/bX+eGr5vKr1eAXXVoxYIsd/Q39+PBxDKfpIP24/54B3+UI/0iftr/ADx6udQ7B0JPQahvhp8/yv6SD9uP+eEswcvMpjSSHU+w0lC3qSoBvUALB7EA9sA2l4rnUAL5bLi//Vmr22toR2vt9226S8dzXeLKjcVWbuxzWT9GKIpdt/aPpiT8RV81lJqgpsmth9Y79OUnfEXnRAsUjJJICqkqOegQDpoFdxeAd8K4xKzN84WCJQNtGYD2dvVVode3bEmeIxfpE/bX+eIHxBnk8lhEHVw6AlYJARqdRV6NrDfvxjlctFcgdsyQGGgkTg6dC91UXzFuu/4DAWD8oxfpE/bX+ePPylF+lj/bX+eILKZEO6IxlC6ZmG7qzATKqliaY0DtfY/DErHwOMG7c73vIx7EVRPTfp616DAL/lSH9LH+2v8APGP5Zg/TRf7xP54STgaDu56dXPYg9vh99n1x4vAYwbuQ9esslb2Ol+/7qGAW/LEH6aL/AHifzwfliD9NF/vE/niN4lwFyy+SxAOz3K/ZkIK7NvSsDVXq64Znw5mK/O//ADSeprfR3FdsBPfliD9NF/vE7ffhWDOxuSEdWI6hWBr40dsV5vDWYrbMMP8AaEdh05Ot3+AxIQEucu7AB1eSM130h1O9A0Sgavh6YCRzOdSP22CgKzknoFSixJ6ACxhcHFd8YfmZv9UzP9xcWEYD3BgwYAxUfFS1MJGVGRfLDCRisY1s4DSGiCBRXcHeQVvi3YrHiIVOrEFx9CoAK2rtMwBAcgXp1r8G9CcB5lMxGchcWgDzdxFWlT54ZgKA2A9QDQ3rt7x7Npl8pDJLsuXUTsAQPzMVgD4tpX+1hvm4deRz0ugKrxuUXlJDxRtGXOnlD2gA037AN70IT5d5P/8AI1DqZE+8Fg1fCwD9w9MBQPk68fyHOiPOTzSw5lfm5D5hm0PIwo0SQFvkvY85N1tjd/GuF2ssomnUhGYKsrBQVXblH6v7zjk/LvRNHuaAJGrbV1AG19idr9+OpM1m+SQL5vltFMAXZSpKKRy2S4HXqQNunfAN+HZSSYckzhhUhZpJjf08grRrC6dMVdPrYf5PgU6abm8yk0OH81lkJrmKtIQp2Ow+0ce8Fy8gXWmghrWm1CtE0p2odDr/AHYfs+Y7JCfjI4/6D7sBB8I4SsbxNCqq80LvIWMhUkGIbKW5Tze734eT8Bmd2YzkWdlRpUVQFAoBX33BNn7WPcrkc0jqSMuwRGReaUGmKnc0QfYHb+WJBXzHdYh8Hc9/1B2/774CJ/wezHfMswAoDXKtczNuQ3MaYLZ7IPU4xPAcyqkvmXfSu1NImwHfS3MT9o4m7m9I/wBpv5YTlWcgiot7HV+hFenrgK5x2HRC/wBJKyy5WViskhYAgRlavoRqOLFx0/4tJ8P+eITxRHoiC37OUzAuvspGL/did40l5eUf0TgGWbG8/wDWwf3o8TeIXNHmn/rYP70eJrAQnFpSuZjpyn0T7iMv9ePah0+OEzn2H/mG/wDZyfywrxBWOegVXKXBMTpCEnTJAB7SnbmOEc7BJBoWOVgrnSKSEaXZxuQIt15mJ738dg9Gdf8A0g/+zk/djIZ1v9Ib/wBo/wDLGPFVfLIZVlcgtcgCw23LpBB8vryqN+wwZrIyxxNN57mQIpciOAaglsQPorA5mq7ot8cAnLxhkkRfnEYDBiTNCyDYrQBLLZ5j69O2FRxk/wCl5P8A7/22E4chNIqZhZrkCuEEiLp0uQQD5eg3yJZsjbpsDjLh8k2ZAfzE0KVZajcEsV1GwJqoBwKN2bPpgE814gKI7DM5RyqltIu2roB9KepofeMPoBvF/XTfxlwxZZsz5sDSKF0skhERBBNoNB8zuAWs9Nh64W4PKzRwFjZ82YE0BdNKLofDAJ+Lz9FKP/SZn+4n88WEYgfFqfQzHuMpmP7qfyxP4AwYMGAMVbxZs26eapMFxWB5v0rjTvsd2VqOx04tOKx4yj/NtZUAgs6miiCaLWQa2pGYknYAE9rwDJOFRPlM3IkIijeNwsRVR5bojI/KmyHUo2B6qT9bEN8tK3wRe+8Z/d64sGUnLQZqKFZZ0JdI5CUOoslMCzsCwVyRqPYVvV4hPlUe+AqfUQnv2Ab49sBzlCdJIonqR1A2U9j1FX3vHVc/+TL/AFeY/g2OXpZSGAJN6dDc23UihqF9x2va97vHT+VeOWJ3TSoEDnkkLUXXdiEPlKxq+pJv42Dvg/HIo49EjFWV5LBR9vpmI+r6Eb4ff4SZf9J/wv8AyxA+IJPKdF82SON42cMJ3BLKUXSrPrWtLM1EXdUeuI9c/JLE6pM16mCsJ5LNAqGteoIAcUAGHMAAwoLd/hJl/wBJ/wAL/wD1wf4SZf8ASf8AA/8A9cUtcjKzaqZYgKaLVmCHLEMGOxUkAVud9bWLAxhLkpmQ8+p9Vl/OnH0fmAmPXQZRoBiJLAEMW9rbAXU+J8uDRk3P9B//AK49/wAJcv8ApP8Agf0v7OKemUtiWhSpAqrE+aZVRiNyDp0nzOUlVCtSKwDatpKTgegKGZNQIJc5iXVmApunABY2tXZetIoHqA88T8QWchYA8zNBmIwEQ9XVAtlqAFj1xL53i7PG6jL5iyCPYXa/XnxV5eCAluUGzQuWY/NzpKgxqqE7tb0RFzjaxWGsWSBItYlA25c0SJiyDc7qVGupAHDks4PYYC25iZi0pEUp1vEy8h30MpbrVbDviU/KX/4pfjpH/NsUKPg13pWJiTass0/0YGnSgNVVDSCJEH0jbbViQyfBEc/mo6Y2sXziXs1l1crokBDKvKthQvMTgJXiOVEzxiVIxZkCGaMtRtNKrUgrVRNXvo92Mh4RXelywsV/kz9Ov6f1A/DCc+VXLosSiaV9ALqqtKrL7J1pI1BSbAAIbbuAcKcP4qw2XV7WnypCRuOqxSOAdW96JKJHQhaOA8j8HoDejL3R/wDLv3BHeb34Tl8MxI8VxQMHcKQIWB9lmsHzCBWm+nTFgyueWS9J3XZlIplPowO4/ge14bGQNM7n2YF0/wBpgHf8F0j+02AY5nw95cscuUjiRl1Bw2pQwcf0QdwRe+MMhw/NwrpQwMNjzGXYiNFIFDpqU/j0wnwyDLiGLzMqQ+hdROVYmwm9lUNnr8cOf8WG9Sp/ZzKDf7gO/TAYZbIZuNmZTlyZDqe/MpSCa011FHvWFOF5FoUy0TkF1aRm03W+sk79rcDfucQTsJc55XnSrEb8vS8jFyqRlgTNqWhrZtt9jfa5fwdNrjJsELygjoRqZ+nQVr0mhVoa2oAFfFn5if8A1TMf3VxOYr3i0ck3+pZn94j/AJYsWAMGDBgDEF4vy4bLm7oaroWfzbEVe3thNjseh64ncMuMxFoH0+0o1r+sh1r+9RgI3w5nyzyxuULnTPyMCCsiCtqFUV+/Y98MuPeHBnuGvlC2l4wEBH24wNP3MtfDV6jDDLQRqsa+Q8bQuokmj0UI3NhmkTnIZKBIAI1EsQtkzucy4ysqzoAsT1FMANhvUcle5mpj6NfbAcscTyLxO6OKZWog/bB9k7UOtnoDp2xuD5JPFhnRcvI5WSFQsJZrCqW5R15lsiMjrRiAoiw3+W3wbolXOxikfllqhUlHSxNGg1106gXjXfB8+2XmEibGNt1JNEMKYFggNNdE+jiqoHAdE5pqX2AQNUYUgkwuQDpAHX1ShuGoEHSGUyeZypygRtJtRqTYu0hG9L7RckGiB22xhwfiC5zLLNHzkrpdSQDKm/Wqpwbo7U4cWNzhEzmI2DqjY61b7LL3A20Em43XbmcGuZlAEjBlXkXWAASqrbvX2lF+1dVfuBs6cPmTIwLIy7kgkg+/6oobC667mh3VfhmYCshYGhYPU1Ybm77b6e/1zZCk4k+JcQjeIhGWQkr7JDVzAg7fdXqaA3IwEZ8zcUyhivus0dVn2ba7BuupO7HYht81cdIyB1bkkW9gDvIGQ7I27V1BvezYOGMI4SzbL1G5O1BdvWyCRXWx64YZrNmQgkEAbgbGqarGxGtSQGPNR5VDNZwDMIWqwO9HezsGtaOrcEm4ywtNqO2MzrvdmFV3kBqnNAOguw1bC9jVHfCqjf40aBamogMTVl1Ic+1rAPUoaGEdIoVShRRAIFaVAI+jlUCg1bgVXTcYBR1YHmAbr117kcxK+YAKo0NFk0psUQEjHtW4v2gRdtp7giybK1qBO2yCrwqDs1aQDqBrTVkVR0gjqtBSzGitrj27tQOlgUFH1yQAPq2dNhttqZUsEgzmncMWEqoCqo6y6CCiEsrKzSA1u25LA7022PBIWGlbleR1kZiNi+lUWowdJVVUlubpGB/nFpc3QU23OrBbBD6X5l57IchWFX7QKuSSGd3xfiCOqsI2byT5ra4mUKADQuRepO23QWewsGkshTmJaQILsMDPHyqx0GMMGHNZSRiDtuRsJHjLpl+HzuzbCKRyzEKSzKW3OwBLNQHawBhFeIvKrwSRorWicjlkZJGZWHMiEMEjexVUVIsHbXvy3+JGbKQxKYxHJKxepA5PkqHCsApABZlNd6HS8BOeBvlUOf8AOqJYxllVpFLcxQ2GKcxvTpuq7gWLxdOL8WeJo0jiMrylgBrCgBF1EliPgBjmH5N82U4kmg6fPDxEMTzRyIyt7I7EA3/Rx0xnd8/lh6RTt/xQr/1HAV7iM0skrK0Uasl5lklUS6FMQgT2NqLLIfgATQxN+DpdULWoUo/kkBiQDCixGrArdTtWIHxIQ2YzRM/kmONVWhTFXQF+YkWns8os2LrcYsfhBryqsVCFmc0LraQqDvuLCg0dxdHfAIeLB9HN/qeZ/gmLCMV/xSLSYdzk8wPxCDFgGAMGDBgDBgwYClz5MHNLly7xpTaiGoPo3iUEgi/KYX7kGJnIx/Ooj5jmSMF4zVATBWK6mK9QQKpaUkN1BGG/i7JWoYAHdbBFgmMmSPV7idS+/WAcIeHeOBSIjp8trZWRCEjZpK8uyx1AM2kOAFsEYBaDJLNFPkMzz6VoE9ZIW2R/1lIKn3oD9YY548T8Bkyc8kJ9oHT0200xU2djdj3jSx2GOi+KZGe1zIoyw2ViQbPGfziFiLdiACNlGpV274p/yv8AhoZ3IpnMsQWjUPqsjVC3Nfu02D06X0wFW+SPxiYZRC5Ghr+tdHawdu4GoV3UgbyY2vxuGhJXdTMnTsNEoHX6pVwANzeOZlzbIxYE31DLdgq9Epew5t9vvrG/vBfiX53k1JrzcvzMo7hRpkFHsVYlR2DIOqnAR+XcRMqIJmY2GQK7naMatQY6GlR1HsncEEarUJJwcQZm1GP6IsF1mUN7VDV5V6goaRVYhhQJsEdJReEiRjEXdNG6MhX2OU1zKRRAjIPXVGxBFYUbg8YVgVIZCqka3KPzAJI0daGagDZU0V67XgFs3nCwUEaNO7VZAKlga2GoKI2IroTGa6YaafQffbGqsUGQGwFBF7HlHea8ETcvUbc5+IN2Sq7bwbn+luuPfKrbventqAD6bB0lia8o2QKMamyN8Am3TcjSdyWrfbSSwHKaU7/UoWPLFMyZYXuLI6jlagA1g6gGUaS+9tYqjvupLtpAABrpemrNA7MpUBvT6oTugxJ5fgysoLbXuBUe1m+6mjR+rsLNeuAjOoBUkkjY9SQf6VVpLb1pCmgFV6o+oFPvF/0a3XSNIY1utAE37dC0dayzUJSQ696PuGoUBsTXNdULNUx7Rhc5rFAGiffJsXbQDQJ2LszC9PsqAaW8Am0dr0N7AEM24NgBWIBrl0AgEt9C198NJs4TJLqndDoB8tI0qQlSlgFGMp1R1oBFA79cO5ZOjCgaLb19gyqbJ6fRRi9VHSKIA3RlicTgKsjJzgiKQqbDKqk00dqEjI5SaLjYgA4BzJUccZSNYmWJpiioFqZ0ESAiupLsN/s41B8vqhZcvGPZQFdu9RxBb2+/G2+FwvyJKxd9aRkmiSsCmYaiOrB2Ck9yD8cah+XKXVxAAb6UuvuCgAfWFx3gK78l8RbieWDA1rG4BO9Ebkna76ehv0vovOwl+IRhXZNOXc2um+aVKB1qw+qe3bHP/wAjQ1cVhuiRvVnatO/pt+PW/fv587GnEZPMdE/xeIDU4F6pZfXr7GArufWLzsz5qPM6zxr5pi2RQkXKJeVIX1cxZR7JW+m1w8NqwykHmbyGNWc+rsNTn9onFJzUszQvOrx+XNO8mgIWcIQYuScny7IhutBq6vocX/hsASGNB0VFUfcoH/LARHiQ7T0OYZVwD25zX/TiwDFe8QLZlHqkCV/WZgr19dsWHAGDBgwBgwYMAlmIA6lT37jqD1BHvB3HwxSoIJI9eWjWNTN5oLFyFV/alYpQNkMrqN61MbANYvWK34s4e1CaJijqRuFBAPRWZdtS9AR1PLvy4CThz7kOpjBkWqCvyureywZug2N7EjSava2GQjMErQS6fLzGp4wAdKubaWIWdwR9IOl3JsAAMRPh/jUoeV2EmZCoqzOscaiJ0Z9SIDp8xQG1UAzC+pJCix8bhSXLm5AnR45L9lwdUbD7W9bfWBI74DQnygeFPmObZFUiM/SRehS2tAftIWIrbYjfuMPBHiT5nmEZiER30m+w1HcrWyrqboTySPW9Y214s4IeJ8O9jRmYuYKbBSQLzLvvpZW2vqGXHPiJpNC617WDvtWk+lGxXS7HfAdJxkosUgpgp8tSPrqTSELfs8xjUlt9asdsP+LgFVkG4YAE7AaV+mUktsAChG9e2cUn5NPFPncOkhkAZcsTEXkkVbjPsWd9hRQEfYFb4uGX1lJIWILpzpuOYg6xsBsG2O3TWR1GAQhvSATzCh0kAHKBYOoULn6gCgpoDTt4zbE0KLXvRu21gaemqvLrUbBfau5GgBrcg+oIJDbbE783mHe71SD7JwE79QR1NXuCTvsbrdq3vrQuKiGMmwBDfEBiAbYH2Fq7du1kgqBZYYfwccVFCuK0irLILqx9YrZ5dyAR6H0jpGK39x3I7gjehS3zcwsG6GsUigKhtiRrPQlVLdBurG29ptuX2xsDRwCss5kkOrlJ6j7IU7XuLrc77HUa6qW916dwDY3oFuuouFFMBZa1o7Na777o3QGm97IqwQdPUKGuiGslWIsE0htsZxoLBFel96IsaSK22BBoDlUg6YrIZ1d0QbXlazTEq0YI0tze1HvZPOL3qnHCkBndtvrUQVO2rUNw17iToR27d23mbE9DsdtXUjbqNyLBAIBoQg9RiV4Rl9K367D4DtvvsSRVkUAR1wDKEacx7vOdfjrgWb3d1PrjQvy1ShuJPa2QtCydvpZOgHtdB8N/u35mRpzBPbzIn6d3V4PTboN8c9/KvH5nFJ9zW9d6OosbA33Ljp++qwEn8hcRbiQO9BG736ncHcbr/Dc43nkd89mj6RwJ09PNf7/zmNLf+H7Jj567DtFdGr3LixXurr67WMbZfNMknEHoaAyoxLuCKy0Z5AsbWfpPxwFWjzyyGPTI8ryGUvEb8uPUGVnjVVqg0ikOGaxIe5BxtHGu+GB2lyiTJ5RhjjMQLBjMjNGjNSkiOggJWzepT9oY2IMBX+Lbu23tTZVB79MwlPU+hOLAMV6c3mEH2s37ukeUJ/vKPxxYsAYMGDAGMJogylT0IIO9dduo6YzwYBpkJzzI/tpsT9pT7LbeoBv3hh2w4ljDAqRYIoj1B2OI7Py1IpQHzEBIGk1InVkDHYt0YC+qjteDimXM0SSQuQyESxkXTbdGXuCDXrv2wFczMcmUaQagQz7SOXZkE7BBJo6SFSxU7j6mwFWpwri8alUMkcnzagpGnUI2QBgygkLLFyliDek+84mda5vLrKgUsL5W6WOSWJ7HQkFTY2IBrasVyHPCOGOIxODEPMDfRoFWJ6eTqNcoL0y31WzpJ3Cx/lFRmo6VwswMeooQpdR5iVqo3pEm9Ua67C9BfKzwP5rxCSvYk+lRexEhGoAAX7QIv3jfsegOMIMxlS8DK7LU0TKQQzxtrWiLsErpPuY4o3yxcJXNcPiziE1FTGuvlSCmur6XvW/XAa++S7xD5WZjO9NSEbnayU6iyRvGOv53ubxu2ZTEQynaIWp3poWPLdHfyySpJ2CvqNnHMvDMyY5LVqKkKCasFTanm9DRHT2BsTtjpLw1nvnWQikQanjFaNtxVNEex25PTUgPbAO8zAPaUHSwJHKbGzFkKimDLbFRv1kXYkHGEthiHajdjmPQ6RsSQANwPRjuCj2MeJOsaUBZY/ROx+jKv0c6iF1AMQw9pipP1gcK8UyQy8AcO7eXpFO3tAkJQocjb7aAB2II2wDUWLarIuzXQlSSCDpKdQKPl3qJOvrgDbnTVH0PUhmbfy4iNyguyeu/XmSSU+ZHE8UsBe1i1iNgP1WhkYoKVdlMfUnesS8vBmY2WH7yR7W9vqN0QOvrgIyFd9IGrbfToPQBhsqjmC6CC8ex21CxjIkUCSKN7mitVZqyQwOoE7kcvPIQAuH+YyGhAXbVWmlG+prNKolYoCWYAbCgKv0iPniHWSXdhq8tQsv0rRqQQkhW3rf2SWOkFQvs4B9k4jI97qq/WOqxvuCSQdRJ6b7qGNUiiYymfjflQjYbCiNhQtQQLUWNxtuMV6LNySo6aQUiZCGWN0DBg22htZtToa7sag2xXdPhqBpEKUAulmIK9epY0tLaBx1rcgE6icBN5jLLJmGU3vEhNEgjTKWQgjpvqxzj8pyx/lXMoBssgUUb6RJYJY2TYO/Wyd9sb5zGebTLMrNHyiQtS7AnRAhDA8unVIy7EeYN97xy3x3iJnzE056zSNJ17OxNbD0J7/8APAbc/wDD3lqnzDbewAKGxGodz33P4Y2N5yaM+Jdah5XYMI3OyxJGGUqpGzRe/dd8VH5AOFBMpNmD/nGoE7bKLb7r74smZ4pNHwwzN5SpKPMFlgyiaXWNtxI2l7KgrZsDARvhnOefnsuSI+WIH6O9IbQWe9RNnU4G2x0n0xbsi5bPZk6iVSOJAus0GOp2tLoNRXeumIHwhOr5yQqFYaTL5gEXNq0xBSYSUNCNm2vaQdCbaY8PsNWdmJ9qdgTRG0ShO4F+yfX4nANvnarmYGkbSo+cSEk92njgj/ESEDFpxQs3Fqny8dWdOVQjbqWlzMvU9KgX31i+DAe4MGDAGDBgwDPimVZ4yIyFcUyMQSFYGx0IPu+BPXphlwvPb6q0rIxDKTvDODzofcx3B6E7i9YxM4hOL5cRsZT+akGjMAdh0WWx0K9Cfs0b+jGAwzYbL5tZFDNDPySAWdEmwRwv2SLBoe/fs28UZLRpmAUqriWmGwkUEb+iuOW+zCM+pE3w+cm0c26VZ+0pvS330b9CGHbDieBXVlYAqwKkHoQRRGAqXB/nAQuXESuwd4hHboWIRj5hGgyalZmGjrZoFsPstw5WTNZGTdSCVsgkxTWdr+y+sfcMRma4ascyK/m+Wp0vpkmIs0IZCqNYJVSlgUrqKqhbuHP1JlDrMkouCQAcxRujPW2tSqFgDtqfbAc4cQyTwZqSOQU0chibrRCjlJvqNgeu/TG2vkX8QnW8DbatxuOvXa+1gnbvMMRHy4cB8nOR5lFAXMCmO/5xKrpfUUem+n8ad4U408OZhmugpGqiCADQcnUbAUhW6f5sfcHRC6ElbUoIUyxmwN9QGYA3oeyzDEbLGHDIL7aCWkKxnVsV1udQ2G4VTpDVRIXD/NurtrHsSLHJse2oxS7j0jkH4Ydnguks4Yk0TuN2YAkWfifqhegHQVgK9JmpGzKPMI/oWLKEY0W00eo6aSGsneowANTEPm4pMCQ0lNvsFXrocjSK5haWL3rrVYZ5V9Kir7jYHYa37av6H2T074tnD4lEShQKI36bnvdAC7uxQ+AwEPPxJ2FEi1YlWF0eUrzBbuiwPodPS6uFeSPVlk1SplvMCqxjCqdKOFjMoNhRWgWqXW7N3d5tAsjBQCFe19k6aYXsLPKKrbYH37mQyQWNFDOVB5VqMjSNIG+hWemlIW9gWs2BgJfPeXlnjaPSlmmRSq600kWFJAZg2nfr1A60feI8UidCgYb2ZRXMsa7vqRtxqFJuPrg4j8qvlbRrpDkXyDQ63Vt9GtrzgWtVd0VBwrEUL0gCqTByXspDOzALVL7A2Fez7sBAfKdxA5bhUur85NZbfoXqMAfq+YgHuS8c1DJtV1tqIAFmyOtEbEfA43Z8v/GBcUN9TZG/1Vsg16iVfvTGrPB/DmnzsMYHtsO25HU1e2/r7zgOhOEZE5TgCRKDrkjEagdS85EakdN+cHt0w647mY1kyQWKd/Ic1GsLlgBEVVgCNJ0nTvfc/AyfEkX5xkoNqUtNRPaFPLQe865VP9g4huJz+bNmfMkaJo2GXhCzCMrrUMXqwZFctGKNjl2qrwDjwKRI80yrpR1QgkAamYvLI2keyedE33+iHasSEPCfm2SeIkM0jvZAoFsxKR0u9vMHftjHwFAFyakGw7MdW3OAfL17fb0a/wC3iT4hzSQp6vrPwRSf75TAVyNxJxIALf00kgOo8ogy6Q7AGjckrje+l9d8XLFR8IlZJvMo6/KMha9gM1M+YC1W50le56DYd7dgDBgwYAwYMGAMYuoIIO4OxHrjLCOazaxgFr3IApWJJPYBQScBAZZvKYqDYyxUo13eWmJGknuEKGj1qJe5N2TECOHhcrI1ESTxiM3excsEGk+zTTGx7zieU7YCO4zCAvmEWFBWQesTbP8As+1/ZI74h/D5khlzEIjDsH169SKNLj63VtypegpA112xaWUEEEWDsR64rMZ8meJj9VjlH26qRrgY+uxAJ9ScAw+Ujg5z/CZgq/SxXIoBNiSIkMAdrsBqPexjnRXEeljzfWNE12FDeidyPiPvx1PmeIRZeZxIwCzAMFosS4pGAVQSbXRtX1WxzX4y4P8ANM7KukqhJkh1o6syOxq1amq+XcDYYDcnyfZ9szkYFLA0JMuW1CwTGDWkC72ST0AbtWLlF4gBjUkUzKG5mQLZUE22rYA2PXY7Y0t8jPipMvnmhelTM8gY6RpmBZl6eyHFjvZCfHG1vmZEssdNysZORJLKyFpBzJIoN86VR3Ue6wVl4YDSwsrER6jXTUKTrZ0hitgesbb+jRnkTYJKlfVBoe1YoKKblQA7926bAv48yyHaRt9wpQ2fhFIA7XZ9lz7I+92OMsBv5QbsGeRCbqrVorXr03wEdl+FsxRSunuNugWgWrqCBSg2DZGxUYcZhNCKG5WQm96Dc4kDKzGmplU0SNiR8fM3mDIo83yx+slDs1BphbHSDYCfhWGi5JlJKyb7j/JZEGo0LMsSqT1Jsbb32wCkMbPpFO4UAIpD6R7JotJCKBoqSxdgOm5OFsvERMqk2VmVSaIsjKs5Pf6zk7nbphortbFVLdtUTKxAosPzRR/84oGonudupzyyPJHLIJNJSZ2JkU7KIBEeladIv16d8BoT5XeNefxKSiajFftW4/c6j+zviW+QjhHm8Q8wixCuu/UnodxfUfv9+Nc8ZzpmzEsu9SOzD4FrA+4UMb6/8PvDtOSlzD/5xqBPoux/gD9+Au7eW+Yzk0yho4EWLdQw5VOYkoHqakQf2cVHN8NbyHlaGEib6QKU1GGORSI9UlnSF0hiAoDaQFaxWJwN5fD3zDSsnzktIUIR1YzuQg0spPsMooH6vfEVmJpGlhy9zgFgohmjUAQtKI7V9GtwiUbZ7soCOuAv3BssY8vEh6qihve2kaj95vEdxucgZhl9pIfKj/rZTsPx8r8cTuKys4maGNSWMsozUlA8sS20JY9FsxxAA7nS1dDgFfBmXQRyuhBV5SqEdDHCBAm9b0I8WLGKIAKAAHu/HGWAMGDBgDBgwYBDOSBUJLiPtqJXYnYe1t+OIoZtSyk5hZgjagsaamJ0ld/LY7c1+z2G+JusFYCP3P0s30aRgsqkjloG3cjawLoAkDc2TWlPKzyearOSFmDUh6JppkH65XUTv1FdrxKMoIo7g9cNoeFRIwZY0Vh0IUDrt270av34B1iLzmVVptLqHWVN1I6tE2pfdZDn9nEphlxNCAkiizE2qu5Ugq1ep0sSB3IAwEJkuKkqnkQrAkjgayEJpgQpKKwNlxos3674178uHCJGOXmdF1IDGxVbEg1Bk2PMlEtYsjnXc71c+L5fy3jTz/KyshMkRBi0iXlaNVMi0oDapVtjemgBpALDivFjnMmGzWWikjjcatMzfS6JPLYx6RSrrAYAyXS3vW4aF4NwySWRUgjaWUKGUBGNEV7IA2IrqRXLvWOj8nw3z5IfOQxN83XXECtRsQNahaKgWw6dh7zhWHzMmEiijgUSOYwqw+WA5UMHADnWgs6rokjr6vOGFzmVaQxNqifS8WoBwHQewxNEeoJsV6DALP4WQhgJJFDXYHl0Sb3KlNJPMeoO5vGQ8PkdJ5fhagdbPKgUb1+/ExgwEGnh+RTazm9usa9AQQCUKswAFbsdut4zHBJNvpRt/rF7Cuvzj397xM4MBXc5wiemYyxNpFjXCGqqYAEmxul9epv0qr+OvEPzXgLDZZJictsTuxZhK3qOVXPxPU7Xf+L/AOTzf1b9P1DjU3yreFs3m4YEy0JnjhaZpSjAESyNq5UJtlXcbA9TgNIRx24XV0N97O2oX949bF46Z8JcNMfAY4lOl5IigPo8p8oE/ewOOd4fD0ozMcM0UkTyMIwJFYMNZ03TVsNV3XbHTmdj05HKx2VMj5dLDEHeRXaiNwaU7jARniHiQEGVLqkSRyLMlvqQrCp0g7Kyggg6qNbbHph5lbzGZy79EiZti7MzFYiDq7UGlXrTXVjlwxznCoczGFZ8yjxgqkfKzAVVldOwoleYhbvcgA4e+BeHtFGqySNIY0NuzWW82ViLP9XFFXaiK2rAT/GptMLAGi9Rg301Gi39lbb+ycNvC8X0Hm1RzDGau4VtogfesKxr/ZxHeLs0rMsDHSr8rMbAVXB81i3RSIFkHxlXFmhdSoKkFexBFV7qwGeDBgwBgwYMAYMGDAJZibSthS3uGmzZ/pED9+G35VA9qOZf9kzfvQMO+HU+WVxTqrDrTAEWPccNfyJD2QL35CV/uEemADxmIe02j9dWX8dYFYdQzq4tGDD1BBH4jDX8kgezJMv+1dv75bDLQ2sjZcwg1BgKGYQdmrr1AP2SwI2IsJvBhLLZgOiuvRgGHwIvCuAj5+DK16SyBiSQukqSd7KOGW73uuu+GE3hNGk8w6Hcii0kEZLAChq0hQ1D1Bq9sOp+JsV1ppSPoHZWZpCdhojUgkHsSbPYVRwh+U5B1aq+1lJx+LBiB8cA3zPhUsNhECPZaMSxMn6jK7aenpXqDjHKcDmj3cyyt0DHONqC2CQKjQdR3FmuuHiceP2sufd840n9lk229+Ha8SevzEh96tER/fB/dgGRjcfVzY+EkLV9xc/wwLIf0ubFesAP8ITeFs5n9aMpXMRFhWpIiWXfqCoYXt7+uI1BItf47NSmz5mU3PatRjGwodN+tk2KB2cywNCebfpqyjV+IjH/AGcZLxFv9IXr0OWcf9QxHrmplu+IQncUTlaIABv69EnY9B3w54Zxkhvp85lXWqGilJN7E25FV2wGWbzbPGyGdDrBU6crPdEUaqQ0ax7DmXTUsd6SzMNWVzBNu+o37IPMx7javQ4kDx7L/pozXo6n+Bx4OOQdnB+AY9fgN8BG5mGeekNhb9ryvLA2IB5pGaxdihuQLIF4leJ8ME0YXoVIZdrAIBG4sbUSNiCOoIIBxj+WU7CQ/CCb+OisB4qfqwzEeulF/wD2OuAjYvDRArTAB/SSWT4mnkAvfqbwrxjJFcu0aqshlIDtIxAZnZUGrQLN2FoUAo9wBe5DinmsVpVIF15qM3Wt1QmvxwtnMsXMfSlfWw9QFaq/tFT92Aj8pwZTBHXmRMIxGQxDEhQRUgIKybk71vZo74YngjxPqS0s7tB0N9S8D3760lv1cWfBgGnC52eIM5UklvZDAUGIAp9wwA3B73h3gwYAwYMGAMGDBgDBgwYAxg8QJBIBKmwSOhoix6GiR95xngwCGSy3lxql3pFX64M9l/MjKXWrY/qk8w+9bH34XwYBnBkefXIdTbha9lF9FHr6t1PuFDDzBgwGDxg9QD8ReGrcEgPWGP1/Nr1/D3n8cPcGAYfkWLtrX9WWVa+AVhWMvyUo6PKP9tIf75OHuDAMRww3fnTfDUtfvXGJ4a/+kTf/AA//AMsSGDAMRw1q3nmP3xj+EYxFZHORNGDLmtLb6l+crtTEbmlPQb7DFjx5WAq3Es9AvleXKklyKr6+ISDSh6sBrOojbY18cPAeHjq2WP6zxk/eWJN4nawYCAj8QIuYEafN/JKljIs6AjSOmgCupH1uhvEkOO5f9PF/vU/n7/34e1gwEcviPLH/AD0Y307uo3+89xuPUYb8W8RKkZMDQyOCOVpgoonfcBjexoAGziZrBgEsmzmNTIArkDUFJIB7gEgXXrWFsGDAGDBgwH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68" name="Picture 24" descr="http://laurbana.com/blog/wp-content/uploads/2012/06/RHGarden_planta_contexto-via-wikiarquitect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35" y="3747125"/>
            <a:ext cx="2651693" cy="281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82348" y="3593236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latin typeface="Century Gothic" panose="020B0502020202020204" pitchFamily="34" charset="0"/>
              </a:rPr>
              <a:t>Robin</a:t>
            </a:r>
            <a:r>
              <a:rPr lang="es-ES_tradnl" sz="1400" dirty="0" smtClean="0">
                <a:latin typeface="Century Gothic" panose="020B0502020202020204" pitchFamily="34" charset="0"/>
              </a:rPr>
              <a:t> Hood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Gardens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3290" y="241121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Forte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Quezzi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400923" y="296338"/>
            <a:ext cx="47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anose="020B0502020202020204" pitchFamily="34" charset="0"/>
              </a:rPr>
              <a:t>Plan </a:t>
            </a:r>
            <a:r>
              <a:rPr lang="es-ES_tradnl" sz="1400" dirty="0" err="1" smtClean="0">
                <a:latin typeface="Century Gothic" panose="020B0502020202020204" pitchFamily="34" charset="0"/>
              </a:rPr>
              <a:t>Obus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2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90</Words>
  <Application>Microsoft Office PowerPoint</Application>
  <PresentationFormat>Presentación en pantalla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salva</dc:creator>
  <cp:lastModifiedBy>salva</cp:lastModifiedBy>
  <cp:revision>22</cp:revision>
  <dcterms:created xsi:type="dcterms:W3CDTF">2014-03-17T15:49:54Z</dcterms:created>
  <dcterms:modified xsi:type="dcterms:W3CDTF">2014-03-17T20:46:24Z</dcterms:modified>
</cp:coreProperties>
</file>