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6" r:id="rId2"/>
    <p:sldId id="257" r:id="rId3"/>
    <p:sldId id="258" r:id="rId4"/>
    <p:sldId id="259" r:id="rId5"/>
    <p:sldId id="261"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96" y="-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B9A697-23EF-5D46-B32B-F493B7E8B8D7}" type="datetimeFigureOut">
              <a:rPr lang="es-ES" smtClean="0"/>
              <a:t>3/5/15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DA02C-8325-6849-BBC6-A9DF55BC97B4}" type="slidenum">
              <a:rPr lang="es-ES" smtClean="0"/>
              <a:t>‹Nr.›</a:t>
            </a:fld>
            <a:endParaRPr lang="es-ES"/>
          </a:p>
        </p:txBody>
      </p:sp>
    </p:spTree>
    <p:extLst>
      <p:ext uri="{BB962C8B-B14F-4D97-AF65-F5344CB8AC3E}">
        <p14:creationId xmlns:p14="http://schemas.microsoft.com/office/powerpoint/2010/main" val="30686988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D1DDA02C-8325-6849-BBC6-A9DF55BC97B4}" type="slidenum">
              <a:rPr lang="es-ES" smtClean="0"/>
              <a:t>4</a:t>
            </a:fld>
            <a:endParaRPr lang="es-ES"/>
          </a:p>
        </p:txBody>
      </p:sp>
    </p:spTree>
    <p:extLst>
      <p:ext uri="{BB962C8B-B14F-4D97-AF65-F5344CB8AC3E}">
        <p14:creationId xmlns:p14="http://schemas.microsoft.com/office/powerpoint/2010/main" val="568625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610FC3EB-42FB-4C38-8CAE-7A1293B83421}" type="datetime1">
              <a:rPr lang="en-US" smtClean="0"/>
              <a:pPr/>
              <a:t>3/5/15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C5B1FEA-406A-7749-A5C3-DDCB5F67A4CE}" type="slidenum">
              <a:rPr lang="en-US" smtClean="0"/>
              <a:pPr/>
              <a:t>‹Nr.›</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10FC3EB-42FB-4C38-8CAE-7A1293B83421}" type="datetime1">
              <a:rPr lang="en-US" smtClean="0"/>
              <a:pPr/>
              <a:t>3/5/15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‹Nr.›</a:t>
            </a:fld>
            <a:endParaRPr lang="en-US" dirty="0"/>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a:xfrm>
            <a:off x="3859305" y="6423585"/>
            <a:ext cx="3316941" cy="365125"/>
          </a:xfrm>
        </p:spPr>
        <p:txBody>
          <a:bodyPr/>
          <a:lstStyle/>
          <a:p>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‹Nr.›</a:t>
            </a:fld>
            <a:endParaRPr 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‹Nr.›</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‹Nr.›</a:t>
            </a:fld>
            <a:endParaRPr lang="en-US" dirty="0"/>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‹Nr.›</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610FC3EB-42FB-4C38-8CAE-7A1293B83421}" type="datetime1">
              <a:rPr lang="en-US" smtClean="0"/>
              <a:pPr/>
              <a:t>3/5/15</a:t>
            </a:fld>
            <a:endParaRPr lang="en-US" dirty="0"/>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248774"/>
            <a:ext cx="554038" cy="365125"/>
          </a:xfrm>
        </p:spPr>
        <p:txBody>
          <a:bodyPr/>
          <a:lstStyle/>
          <a:p>
            <a:fld id="{AC5B1FEA-406A-7749-A5C3-DDCB5F67A4CE}" type="slidenum">
              <a:rPr lang="en-US" smtClean="0"/>
              <a:pPr/>
              <a:t>‹Nr.›</a:t>
            </a:fld>
            <a:endParaRPr lang="en-US" dirty="0"/>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610FC3EB-42FB-4C38-8CAE-7A1293B83421}" type="datetime1">
              <a:rPr lang="en-US" smtClean="0"/>
              <a:pPr/>
              <a:t>3/5/15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C5B1FEA-406A-7749-A5C3-DDCB5F67A4CE}" type="slidenum">
              <a:rPr lang="en-US" smtClean="0"/>
              <a:pPr/>
              <a:t>‹Nr.›</a:t>
            </a:fld>
            <a:endParaRPr lang="en-US" dirty="0"/>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AC5B1FEA-406A-7749-A5C3-DDCB5F67A4CE}" type="slidenum">
              <a:rPr lang="en-US" smtClean="0"/>
              <a:pPr/>
              <a:t>‹Nr.›</a:t>
            </a:fld>
            <a:endParaRPr 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610FC3EB-42FB-4C38-8CAE-7A1293B83421}" type="datetime1">
              <a:rPr lang="en-US" smtClean="0"/>
              <a:pPr/>
              <a:t>3/5/15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‹Nr.›</a:t>
            </a:fld>
            <a:endParaRPr lang="en-US"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s-ES_tradnl" smtClean="0"/>
              <a:t>Clic para editar título</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610FC3EB-42FB-4C38-8CAE-7A1293B83421}" type="datetime1">
              <a:rPr lang="en-US" smtClean="0"/>
              <a:pPr/>
              <a:t>3/5/15</a:t>
            </a:fld>
            <a:endParaRPr lang="en-US" dirty="0"/>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AC5B1FEA-406A-7749-A5C3-DDCB5F67A4CE}"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hf sldNum="0" hdr="0" ftr="0" dt="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4" Type="http://schemas.microsoft.com/office/2007/relationships/hdphoto" Target="../media/hdphoto2.wdp"/><Relationship Id="rId5"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3.jpeg"/><Relationship Id="rId5" Type="http://schemas.microsoft.com/office/2007/relationships/hdphoto" Target="../media/hdphoto5.wdp"/><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40091" y="4624668"/>
            <a:ext cx="6299109" cy="1778314"/>
          </a:xfrm>
        </p:spPr>
        <p:txBody>
          <a:bodyPr>
            <a:normAutofit/>
          </a:bodyPr>
          <a:lstStyle/>
          <a:p>
            <a:r>
              <a:rPr lang="es-ES" sz="3600" dirty="0" smtClean="0"/>
              <a:t>Manifiesto del Tercer Paisaje</a:t>
            </a:r>
            <a:endParaRPr lang="es-ES" sz="3600" dirty="0"/>
          </a:p>
        </p:txBody>
      </p:sp>
      <p:sp>
        <p:nvSpPr>
          <p:cNvPr id="3" name="Subtítulo 2"/>
          <p:cNvSpPr>
            <a:spLocks noGrp="1"/>
          </p:cNvSpPr>
          <p:nvPr>
            <p:ph type="subTitle" idx="1"/>
          </p:nvPr>
        </p:nvSpPr>
        <p:spPr>
          <a:xfrm>
            <a:off x="7211013" y="5562599"/>
            <a:ext cx="1628187" cy="748553"/>
          </a:xfrm>
        </p:spPr>
        <p:txBody>
          <a:bodyPr/>
          <a:lstStyle/>
          <a:p>
            <a:r>
              <a:rPr lang="es-ES" dirty="0" smtClean="0"/>
              <a:t>Gilles Clément</a:t>
            </a:r>
            <a:endParaRPr lang="es-ES" dirty="0"/>
          </a:p>
        </p:txBody>
      </p:sp>
    </p:spTree>
    <p:extLst>
      <p:ext uri="{BB962C8B-B14F-4D97-AF65-F5344CB8AC3E}">
        <p14:creationId xmlns:p14="http://schemas.microsoft.com/office/powerpoint/2010/main" val="3989220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3" descr="IMG_20150428_0001.jpg"/>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1566" t="-941" r="71911" b="66559"/>
          <a:stretch/>
        </p:blipFill>
        <p:spPr>
          <a:xfrm rot="5400000">
            <a:off x="6249988" y="3824295"/>
            <a:ext cx="2247898" cy="3540125"/>
          </a:xfrm>
          <a:prstGeom prst="rect">
            <a:avLst/>
          </a:prstGeom>
        </p:spPr>
      </p:pic>
      <p:sp>
        <p:nvSpPr>
          <p:cNvPr id="2" name="Título 1"/>
          <p:cNvSpPr>
            <a:spLocks noGrp="1"/>
          </p:cNvSpPr>
          <p:nvPr>
            <p:ph type="title"/>
          </p:nvPr>
        </p:nvSpPr>
        <p:spPr/>
        <p:txBody>
          <a:bodyPr/>
          <a:lstStyle/>
          <a:p>
            <a:r>
              <a:rPr lang="es-ES" dirty="0" smtClean="0"/>
              <a:t>IDEAS</a:t>
            </a:r>
            <a:endParaRPr lang="es-ES" dirty="0"/>
          </a:p>
        </p:txBody>
      </p:sp>
      <p:pic>
        <p:nvPicPr>
          <p:cNvPr id="5" name="Marcador de contenido 3" descr="IMG_20150428_0001.jpg"/>
          <p:cNvPicPr>
            <a:picLocks noChangeAspect="1"/>
          </p:cNvPicPr>
          <p:nvPr/>
        </p:nvPicPr>
        <p:blipFill rotWithShape="1">
          <a:blip r:embed="rId2">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2765" t="33794" r="70712" b="31824"/>
          <a:stretch/>
        </p:blipFill>
        <p:spPr>
          <a:xfrm rot="5400000">
            <a:off x="3579813" y="2586047"/>
            <a:ext cx="2247898" cy="3540125"/>
          </a:xfrm>
          <a:prstGeom prst="rect">
            <a:avLst/>
          </a:prstGeom>
        </p:spPr>
      </p:pic>
      <p:pic>
        <p:nvPicPr>
          <p:cNvPr id="4" name="Marcador de contenido 3" descr="IMG_20150428_0001.jpg"/>
          <p:cNvPicPr>
            <a:picLocks noGrp="1" noChangeAspect="1"/>
          </p:cNvPicPr>
          <p:nvPr>
            <p:ph idx="1"/>
          </p:nvPr>
        </p:nvPicPr>
        <p:blipFill rotWithShape="1">
          <a:blip r:embed="rId2">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1266" t="65617" r="72211" b="1"/>
          <a:stretch/>
        </p:blipFill>
        <p:spPr>
          <a:xfrm rot="5400000">
            <a:off x="1004887" y="1093792"/>
            <a:ext cx="2247898" cy="3540125"/>
          </a:xfrm>
        </p:spPr>
      </p:pic>
      <p:sp>
        <p:nvSpPr>
          <p:cNvPr id="7" name="CuadroTexto 6"/>
          <p:cNvSpPr txBox="1"/>
          <p:nvPr/>
        </p:nvSpPr>
        <p:spPr>
          <a:xfrm>
            <a:off x="4587874" y="1778005"/>
            <a:ext cx="4356100" cy="1200329"/>
          </a:xfrm>
          <a:prstGeom prst="rect">
            <a:avLst/>
          </a:prstGeom>
          <a:noFill/>
        </p:spPr>
        <p:txBody>
          <a:bodyPr wrap="square" rtlCol="0">
            <a:spAutoFit/>
          </a:bodyPr>
          <a:lstStyle/>
          <a:p>
            <a:r>
              <a:rPr lang="es-ES" dirty="0" smtClean="0"/>
              <a:t>El tercer paisaje, territorio de la diversidad, está directamente vinculado con la demografía, que es un tema tabú.</a:t>
            </a:r>
            <a:endParaRPr lang="es-ES" dirty="0"/>
          </a:p>
        </p:txBody>
      </p:sp>
    </p:spTree>
    <p:extLst>
      <p:ext uri="{BB962C8B-B14F-4D97-AF65-F5344CB8AC3E}">
        <p14:creationId xmlns:p14="http://schemas.microsoft.com/office/powerpoint/2010/main" val="2352983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PASADO</a:t>
            </a:r>
            <a:endParaRPr lang="es-ES" dirty="0"/>
          </a:p>
        </p:txBody>
      </p:sp>
      <p:pic>
        <p:nvPicPr>
          <p:cNvPr id="8" name="Marcador de contenido 7" descr="obra-espana2.jpg"/>
          <p:cNvPicPr>
            <a:picLocks noGrp="1" noChangeAspect="1"/>
          </p:cNvPicPr>
          <p:nvPr>
            <p:ph idx="1"/>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183" b="1183"/>
          <a:stretch>
            <a:fillRect/>
          </a:stretch>
        </p:blipFill>
        <p:spPr>
          <a:xfrm>
            <a:off x="3552595" y="863600"/>
            <a:ext cx="4502192" cy="2469586"/>
          </a:xfrm>
        </p:spPr>
      </p:pic>
      <p:pic>
        <p:nvPicPr>
          <p:cNvPr id="9" name="Imagen 8" descr="Obra_abandonada.jpg"/>
          <p:cNvPicPr>
            <a:picLocks noChangeAspect="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498474" y="3456870"/>
            <a:ext cx="4606926" cy="3083630"/>
          </a:xfrm>
          <a:prstGeom prst="rect">
            <a:avLst/>
          </a:prstGeom>
        </p:spPr>
      </p:pic>
      <p:sp>
        <p:nvSpPr>
          <p:cNvPr id="10" name="CuadroTexto 9"/>
          <p:cNvSpPr txBox="1"/>
          <p:nvPr/>
        </p:nvSpPr>
        <p:spPr>
          <a:xfrm>
            <a:off x="5524500" y="4051300"/>
            <a:ext cx="3124200" cy="1200329"/>
          </a:xfrm>
          <a:prstGeom prst="rect">
            <a:avLst/>
          </a:prstGeom>
          <a:noFill/>
        </p:spPr>
        <p:txBody>
          <a:bodyPr wrap="square" rtlCol="0">
            <a:spAutoFit/>
          </a:bodyPr>
          <a:lstStyle/>
          <a:p>
            <a:r>
              <a:rPr lang="es-ES_tradnl" b="1" baseline="30000" dirty="0"/>
              <a:t>El estatuto no escrito, pero comprobado, del Tercer paisaje es de orden planetario.</a:t>
            </a:r>
          </a:p>
          <a:p>
            <a:r>
              <a:rPr lang="es-ES_tradnl" b="1" baseline="30000" dirty="0"/>
              <a:t>El mantenimiento de su existencia no depende de unos sabios, sino de una conciencia colectiva.</a:t>
            </a:r>
            <a:endParaRPr lang="es-ES" dirty="0"/>
          </a:p>
        </p:txBody>
      </p:sp>
    </p:spTree>
    <p:extLst>
      <p:ext uri="{BB962C8B-B14F-4D97-AF65-F5344CB8AC3E}">
        <p14:creationId xmlns:p14="http://schemas.microsoft.com/office/powerpoint/2010/main" val="582033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PRESENTE</a:t>
            </a:r>
            <a:endParaRPr lang="es-ES" dirty="0"/>
          </a:p>
        </p:txBody>
      </p:sp>
      <p:pic>
        <p:nvPicPr>
          <p:cNvPr id="4" name="Imagen 3" descr="ciudad-ideal-9638112.jpg"/>
          <p:cNvPicPr>
            <a:picLocks noChangeAspect="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t="4279" r="5555" b="12587"/>
          <a:stretch/>
        </p:blipFill>
        <p:spPr>
          <a:xfrm>
            <a:off x="371474" y="1028699"/>
            <a:ext cx="4314826" cy="4061014"/>
          </a:xfrm>
          <a:prstGeom prst="rect">
            <a:avLst/>
          </a:prstGeom>
        </p:spPr>
      </p:pic>
      <p:pic>
        <p:nvPicPr>
          <p:cNvPr id="5" name="Imagen 4" descr="generando.png"/>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47644" y="4787900"/>
            <a:ext cx="5694874" cy="1806956"/>
          </a:xfrm>
          <a:prstGeom prst="rect">
            <a:avLst/>
          </a:prstGeom>
        </p:spPr>
      </p:pic>
      <p:sp>
        <p:nvSpPr>
          <p:cNvPr id="6" name="CuadroTexto 5"/>
          <p:cNvSpPr txBox="1"/>
          <p:nvPr/>
        </p:nvSpPr>
        <p:spPr>
          <a:xfrm>
            <a:off x="5232400" y="2362200"/>
            <a:ext cx="3443418" cy="1528623"/>
          </a:xfrm>
          <a:prstGeom prst="rect">
            <a:avLst/>
          </a:prstGeom>
          <a:noFill/>
        </p:spPr>
        <p:txBody>
          <a:bodyPr wrap="square" rtlCol="0">
            <a:spAutoFit/>
          </a:bodyPr>
          <a:lstStyle/>
          <a:p>
            <a:r>
              <a:rPr lang="es-ES_tradnl" sz="2000" baseline="30000" dirty="0"/>
              <a:t>Iniciar un proceso de recalificación de los sustratos que autorizan la vida (el aire, el suelo, el agua), modificando las prácticas periféricas en los espacios del Tercer paisaje con el fin de no alterar su dinámica, y para poder contar con su influencia.</a:t>
            </a:r>
            <a:endParaRPr lang="es-ES" sz="2000" dirty="0"/>
          </a:p>
        </p:txBody>
      </p:sp>
    </p:spTree>
    <p:extLst>
      <p:ext uri="{BB962C8B-B14F-4D97-AF65-F5344CB8AC3E}">
        <p14:creationId xmlns:p14="http://schemas.microsoft.com/office/powerpoint/2010/main" val="858525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63905" y="2701364"/>
            <a:ext cx="6191157" cy="833718"/>
          </a:xfrm>
        </p:spPr>
        <p:txBody>
          <a:bodyPr>
            <a:noAutofit/>
          </a:bodyPr>
          <a:lstStyle/>
          <a:p>
            <a:r>
              <a:rPr lang="es-ES" sz="8000" dirty="0" smtClean="0"/>
              <a:t>FIN</a:t>
            </a:r>
            <a:endParaRPr lang="es-ES" sz="8000" dirty="0"/>
          </a:p>
        </p:txBody>
      </p:sp>
      <p:sp>
        <p:nvSpPr>
          <p:cNvPr id="6" name="Marcador de texto 5"/>
          <p:cNvSpPr>
            <a:spLocks noGrp="1"/>
          </p:cNvSpPr>
          <p:nvPr>
            <p:ph type="body" sz="half" idx="2"/>
          </p:nvPr>
        </p:nvSpPr>
        <p:spPr>
          <a:xfrm>
            <a:off x="595405" y="4711700"/>
            <a:ext cx="6191157" cy="1698625"/>
          </a:xfrm>
        </p:spPr>
        <p:txBody>
          <a:bodyPr>
            <a:normAutofit/>
          </a:bodyPr>
          <a:lstStyle/>
          <a:p>
            <a:r>
              <a:rPr lang="es-ES" dirty="0" smtClean="0"/>
              <a:t>Alejandra García Mariscal</a:t>
            </a:r>
          </a:p>
          <a:p>
            <a:r>
              <a:rPr lang="es-ES" dirty="0" smtClean="0"/>
              <a:t>María Paz Pérez Cervera</a:t>
            </a:r>
          </a:p>
          <a:p>
            <a:r>
              <a:rPr lang="es-ES" dirty="0" smtClean="0"/>
              <a:t>Jose Ramón Sierra Zurita</a:t>
            </a:r>
          </a:p>
          <a:p>
            <a:r>
              <a:rPr lang="es-ES" dirty="0" smtClean="0"/>
              <a:t>Beatriz Revelles Delgado</a:t>
            </a:r>
          </a:p>
          <a:p>
            <a:endParaRPr lang="es-ES" dirty="0"/>
          </a:p>
        </p:txBody>
      </p:sp>
    </p:spTree>
    <p:extLst>
      <p:ext uri="{BB962C8B-B14F-4D97-AF65-F5344CB8AC3E}">
        <p14:creationId xmlns:p14="http://schemas.microsoft.com/office/powerpoint/2010/main" val="1462449524"/>
      </p:ext>
    </p:extLst>
  </p:cSld>
  <p:clrMapOvr>
    <a:masterClrMapping/>
  </p:clrMapOvr>
</p:sld>
</file>

<file path=ppt/theme/theme1.xml><?xml version="1.0" encoding="utf-8"?>
<a:theme xmlns:a="http://schemas.openxmlformats.org/drawingml/2006/main" name="Ventaj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Ventaja">
      <a:majorFont>
        <a:latin typeface="Rockwell"/>
        <a:ea typeface=""/>
        <a:cs typeface=""/>
        <a:font script="Jpan" typeface="ＭＳ ゴシック"/>
      </a:majorFont>
      <a:minorFont>
        <a:latin typeface="Rockwell"/>
        <a:ea typeface=""/>
        <a:cs typeface=""/>
        <a:font script="Jpan" typeface="ＭＳ ゴシック"/>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Ventaja.thmx</Template>
  <TotalTime>54</TotalTime>
  <Words>130</Words>
  <Application>Microsoft Macintosh PowerPoint</Application>
  <PresentationFormat>Presentación en pantalla (4:3)</PresentationFormat>
  <Paragraphs>15</Paragraphs>
  <Slides>5</Slides>
  <Notes>1</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Ventaja</vt:lpstr>
      <vt:lpstr>Manifiesto del Tercer Paisaje</vt:lpstr>
      <vt:lpstr>IDEAS</vt:lpstr>
      <vt:lpstr>PASADO</vt:lpstr>
      <vt:lpstr>PRESENTE</vt:lpstr>
      <vt:lpstr>FIN</vt:lpstr>
    </vt:vector>
  </TitlesOfParts>
  <Company>APAREJADORES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Manifiesto del Tercer Paisaje</dc:title>
  <dc:creator>MARI PAZ PEREZ</dc:creator>
  <cp:lastModifiedBy>MARI PAZ PEREZ</cp:lastModifiedBy>
  <cp:revision>7</cp:revision>
  <dcterms:created xsi:type="dcterms:W3CDTF">2015-04-28T22:29:39Z</dcterms:created>
  <dcterms:modified xsi:type="dcterms:W3CDTF">2015-05-03T19:00:40Z</dcterms:modified>
</cp:coreProperties>
</file>