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EF3C9-F886-4F72-9EDF-C7E1F248DAB3}" type="datetimeFigureOut">
              <a:rPr lang="es-ES" smtClean="0"/>
              <a:t>09/10/2012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7D64-745C-42E4-86A4-2E437A81371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LISBOA</a:t>
            </a:r>
            <a:endParaRPr lang="es-E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04248" y="6309320"/>
            <a:ext cx="2339752" cy="5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Lisboa  1844</a:t>
            </a:r>
          </a:p>
          <a:p>
            <a:pPr>
              <a:buNone/>
            </a:pP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usuario\Documents\universidad\2012-2013\Urbanística\power pint\“Ungebung von Lissabon”, n.º8, Colecção Vieira da Silva, 1844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980787" cy="582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32240" y="6165304"/>
            <a:ext cx="2411760" cy="692696"/>
          </a:xfrm>
        </p:spPr>
        <p:txBody>
          <a:bodyPr/>
          <a:lstStyle/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Lisboa  1855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9218" name="Picture 2" descr="C:\Users\usuario\Documents\universidad\2012-2013\Urbanística\power pint\1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315200" cy="576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72200" y="5013176"/>
            <a:ext cx="2314600" cy="1112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Lisboa  1856-1858</a:t>
            </a:r>
          </a:p>
        </p:txBody>
      </p:sp>
      <p:pic>
        <p:nvPicPr>
          <p:cNvPr id="10242" name="Picture 2" descr="C:\Users\usuario\Documents\universidad\2012-2013\Urbanística\power pint\1856-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6877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20272" y="6093296"/>
            <a:ext cx="2123728" cy="7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Lisboa  1883</a:t>
            </a:r>
          </a:p>
          <a:p>
            <a:pPr>
              <a:buNone/>
            </a:pP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usuario\Documents\universidad\2012-2013\Urbanística\power pint\Planta do rio Tejo e suas margens, 1883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2" cy="553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60232" y="5805264"/>
            <a:ext cx="2483768" cy="1052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Lisboa  1899-1948</a:t>
            </a:r>
          </a:p>
          <a:p>
            <a:pPr>
              <a:buNone/>
            </a:pP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usuario\Documents\universidad\2012-2013\Urbanística\power pint\1899-1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08535" cy="530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ocuments\universidad\2012-2013\Urbanística\power pint\Dibuj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67575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ocuments\universidad\2012-2013\Urbanística\power pint\Dibu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5805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Documents\universidad\2012-2013\Urbanística\power pint\Dibuj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1571073"/>
          </a:xfrm>
          <a:prstGeom prst="rect">
            <a:avLst/>
          </a:prstGeom>
          <a:noFill/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020272" y="3645024"/>
            <a:ext cx="2123728" cy="24091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Alzado de Lisboa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CARTOGRAFÍAS   HISTÓRICAS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48264" y="5589240"/>
            <a:ext cx="2195736" cy="126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Lisboa 1598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uario\Documents\universidad\2012-2013\Urbanística\power pint\panoramica 1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704856" cy="5279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32240" y="6105053"/>
            <a:ext cx="2026568" cy="7529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Lisboa  1650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uario\Documents\universidad\2012-2013\Urbanística\power pint\coleccion vieira da silva 16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564438" cy="576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76256" y="6093296"/>
            <a:ext cx="1810544" cy="7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Lisboa  1785</a:t>
            </a:r>
          </a:p>
          <a:p>
            <a:endParaRPr lang="es-ES" dirty="0"/>
          </a:p>
        </p:txBody>
      </p:sp>
      <p:pic>
        <p:nvPicPr>
          <p:cNvPr id="6146" name="Picture 2" descr="C:\Users\usuario\Documents\universidad\2012-2013\Urbanística\power pint\Francisco de Mikent 17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73988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92280" y="5805264"/>
            <a:ext cx="2051720" cy="8249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Lisboa  1812</a:t>
            </a:r>
          </a:p>
          <a:p>
            <a:pPr>
              <a:buNone/>
            </a:pP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usuario\Documents\universidad\2012-2013\Urbanística\power pint\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920880" cy="510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</Words>
  <Application>Microsoft Office PowerPoint</Application>
  <PresentationFormat>Presentación en pantalla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LISBOA</vt:lpstr>
      <vt:lpstr>Diapositiva 2</vt:lpstr>
      <vt:lpstr>Diapositiva 3</vt:lpstr>
      <vt:lpstr>Diapositiva 4</vt:lpstr>
      <vt:lpstr>CARTOGRAFÍAS   HISTÓRICAS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LISBOA</dc:title>
  <dc:creator>usuario</dc:creator>
  <cp:lastModifiedBy>usuario</cp:lastModifiedBy>
  <cp:revision>1</cp:revision>
  <dcterms:created xsi:type="dcterms:W3CDTF">2012-10-09T21:15:48Z</dcterms:created>
  <dcterms:modified xsi:type="dcterms:W3CDTF">2012-10-09T21:56:40Z</dcterms:modified>
</cp:coreProperties>
</file>