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59" r:id="rId6"/>
    <p:sldId id="268" r:id="rId7"/>
    <p:sldId id="265" r:id="rId8"/>
    <p:sldId id="266" r:id="rId9"/>
    <p:sldId id="267" r:id="rId10"/>
    <p:sldId id="258" r:id="rId11"/>
    <p:sldId id="256" r:id="rId12"/>
    <p:sldId id="257" r:id="rId13"/>
    <p:sldId id="264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BC77-2B58-4DC9-8460-474EADA9F332}" type="datetimeFigureOut">
              <a:rPr lang="es-ES" smtClean="0"/>
              <a:t>16/10/2013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0104-FAC2-403E-AE0E-1FF46467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21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BC77-2B58-4DC9-8460-474EADA9F332}" type="datetimeFigureOut">
              <a:rPr lang="es-ES" smtClean="0"/>
              <a:t>16/10/2013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0104-FAC2-403E-AE0E-1FF46467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55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BC77-2B58-4DC9-8460-474EADA9F332}" type="datetimeFigureOut">
              <a:rPr lang="es-ES" smtClean="0"/>
              <a:t>16/10/2013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0104-FAC2-403E-AE0E-1FF46467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79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BC77-2B58-4DC9-8460-474EADA9F332}" type="datetimeFigureOut">
              <a:rPr lang="es-ES" smtClean="0"/>
              <a:t>16/10/2013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0104-FAC2-403E-AE0E-1FF46467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9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BC77-2B58-4DC9-8460-474EADA9F332}" type="datetimeFigureOut">
              <a:rPr lang="es-ES" smtClean="0"/>
              <a:t>16/10/2013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0104-FAC2-403E-AE0E-1FF46467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1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BC77-2B58-4DC9-8460-474EADA9F332}" type="datetimeFigureOut">
              <a:rPr lang="es-ES" smtClean="0"/>
              <a:t>16/10/2013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0104-FAC2-403E-AE0E-1FF46467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60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BC77-2B58-4DC9-8460-474EADA9F332}" type="datetimeFigureOut">
              <a:rPr lang="es-ES" smtClean="0"/>
              <a:t>16/10/2013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0104-FAC2-403E-AE0E-1FF46467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BC77-2B58-4DC9-8460-474EADA9F332}" type="datetimeFigureOut">
              <a:rPr lang="es-ES" smtClean="0"/>
              <a:t>16/10/2013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0104-FAC2-403E-AE0E-1FF46467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79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BC77-2B58-4DC9-8460-474EADA9F332}" type="datetimeFigureOut">
              <a:rPr lang="es-ES" smtClean="0"/>
              <a:t>16/10/2013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0104-FAC2-403E-AE0E-1FF46467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9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BC77-2B58-4DC9-8460-474EADA9F332}" type="datetimeFigureOut">
              <a:rPr lang="es-ES" smtClean="0"/>
              <a:t>16/10/2013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0104-FAC2-403E-AE0E-1FF46467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62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BC77-2B58-4DC9-8460-474EADA9F332}" type="datetimeFigureOut">
              <a:rPr lang="es-ES" smtClean="0"/>
              <a:t>16/10/2013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0104-FAC2-403E-AE0E-1FF46467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58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BC77-2B58-4DC9-8460-474EADA9F332}" type="datetimeFigureOut">
              <a:rPr lang="es-ES" smtClean="0"/>
              <a:t>16/10/2013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B0104-FAC2-403E-AE0E-1FF46467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13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:\Users\Usuario\Desktop\PORT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15"/>
            <a:ext cx="9144000" cy="609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Usuario\Desktop\vegetació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234"/>
            <a:ext cx="9144000" cy="609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Users\Usuario\Desktop\GEOMORFOLOGÍ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Usuario\Desktop\PO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9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Users\Usuario\Desktop\PECHACUCHA URB\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80" y="417473"/>
            <a:ext cx="9162480" cy="61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C:\Users\Usuario\Desktop\ENERGIA RENOV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4"/>
            <a:ext cx="9156251" cy="61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C:\Users\Usuario\Desktop\RESIDU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77"/>
            <a:ext cx="9138575" cy="609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Usuario\Desktop\PECHACUCHA URB\ISLA DE CALOR W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7384"/>
            <a:ext cx="8712968" cy="69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Users\Usuario\Desktop\MAPA CLIMÁT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9826"/>
            <a:ext cx="9180512" cy="61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Usuario\Desktop\PECHACUCHA URB\Sin títul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0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Usuario\Desktop\PECHACUCHA URB\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9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Users\Usuario\Desktop\PECHACUCHA URB\C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55476" cy="61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:\Users\Usuario\Desktop\PECHACUCHA URB\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40" y="404664"/>
            <a:ext cx="9158254" cy="610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0</Words>
  <Application>Microsoft Office PowerPoint</Application>
  <PresentationFormat>Presentación en pantalla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</cp:revision>
  <dcterms:created xsi:type="dcterms:W3CDTF">2013-10-15T20:37:55Z</dcterms:created>
  <dcterms:modified xsi:type="dcterms:W3CDTF">2013-10-15T23:23:33Z</dcterms:modified>
</cp:coreProperties>
</file>