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486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5/6/2015</a:t>
            </a:fld>
            <a:endParaRPr lang="en-U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5/6/2015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5/6/2015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5/6/2015</a:t>
            </a:fld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5/6/2015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5/6/2015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5/6/2015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5/6/2015</a:t>
            </a:fld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F9B8CD-342D-4579-98EC-A8FD6B7370E1}" type="datetimeFigureOut">
              <a:rPr lang="en-US" smtClean="0"/>
              <a:pPr eaLnBrk="1" latinLnBrk="0" hangingPunct="1"/>
              <a:t>5/6/2015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BBB5E19-F10A-4C2F-BF6F-11C513378A2E}" type="slidenum">
              <a:rPr kumimoji="0" lang="en-US" smtClean="0"/>
              <a:pPr eaLnBrk="1" latinLnBrk="0" hangingPunct="1"/>
              <a:t>‹Nº›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5/6/2015</a:t>
            </a:fld>
            <a:endParaRPr lang="en-US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5/6/2015</a:t>
            </a:fld>
            <a:endParaRPr lang="en-U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5/6/2015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‹Nº›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jpg"/><Relationship Id="rId12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g"/><Relationship Id="rId5" Type="http://schemas.openxmlformats.org/officeDocument/2006/relationships/image" Target="../media/image6.jpe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eografiadesevilla.wordpress.com/aspectos/evolucion-cartografica/" TargetMode="External"/><Relationship Id="rId2" Type="http://schemas.openxmlformats.org/officeDocument/2006/relationships/hyperlink" Target="https://geografiadesevilla.wordpress.com/evolucion/la-sevilla-castellan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67744" y="3501008"/>
            <a:ext cx="6172200" cy="1301530"/>
          </a:xfrm>
        </p:spPr>
        <p:txBody>
          <a:bodyPr/>
          <a:lstStyle/>
          <a:p>
            <a:pPr algn="ctr"/>
            <a:r>
              <a:rPr lang="es-ES_tradnl" dirty="0" smtClean="0"/>
              <a:t>EVOLUCIÓN URBANA DE SEVILLA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907704" y="5013176"/>
            <a:ext cx="6172200" cy="1371600"/>
          </a:xfrm>
        </p:spPr>
        <p:txBody>
          <a:bodyPr>
            <a:normAutofit lnSpcReduction="10000"/>
          </a:bodyPr>
          <a:lstStyle/>
          <a:p>
            <a:pPr algn="r"/>
            <a:endParaRPr lang="es-ES_tradnl" dirty="0" smtClean="0"/>
          </a:p>
          <a:p>
            <a:pPr algn="r"/>
            <a:endParaRPr lang="es-ES_tradnl" dirty="0"/>
          </a:p>
          <a:p>
            <a:pPr algn="r"/>
            <a:endParaRPr lang="es-ES_tradnl" dirty="0" smtClean="0"/>
          </a:p>
          <a:p>
            <a:pPr algn="r"/>
            <a:r>
              <a:rPr lang="es-ES_tradnl" dirty="0" smtClean="0"/>
              <a:t>LIDIA DUMONT SÁNCHEZ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1541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C:\Users\Usuario\Desktop\la foto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66"/>
            <a:ext cx="8936956" cy="6675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191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189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Elipse"/>
          <p:cNvSpPr/>
          <p:nvPr/>
        </p:nvSpPr>
        <p:spPr>
          <a:xfrm>
            <a:off x="5436096" y="3429000"/>
            <a:ext cx="504056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Elipse"/>
          <p:cNvSpPr/>
          <p:nvPr/>
        </p:nvSpPr>
        <p:spPr>
          <a:xfrm>
            <a:off x="4355976" y="3869432"/>
            <a:ext cx="504056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5 Elipse"/>
          <p:cNvSpPr/>
          <p:nvPr/>
        </p:nvSpPr>
        <p:spPr>
          <a:xfrm>
            <a:off x="539552" y="2780928"/>
            <a:ext cx="504056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6 Elipse"/>
          <p:cNvSpPr/>
          <p:nvPr/>
        </p:nvSpPr>
        <p:spPr>
          <a:xfrm>
            <a:off x="6092552" y="3068960"/>
            <a:ext cx="504056" cy="504055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7 Elipse"/>
          <p:cNvSpPr/>
          <p:nvPr/>
        </p:nvSpPr>
        <p:spPr>
          <a:xfrm>
            <a:off x="5385792" y="4025255"/>
            <a:ext cx="504056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8 Elipse"/>
          <p:cNvSpPr/>
          <p:nvPr/>
        </p:nvSpPr>
        <p:spPr>
          <a:xfrm>
            <a:off x="2051720" y="3717032"/>
            <a:ext cx="504056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9 Elipse"/>
          <p:cNvSpPr/>
          <p:nvPr/>
        </p:nvSpPr>
        <p:spPr>
          <a:xfrm>
            <a:off x="5724128" y="4171553"/>
            <a:ext cx="504056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5089562" y="3608436"/>
            <a:ext cx="504056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711160" y="3496418"/>
            <a:ext cx="504056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619228" y="4020294"/>
            <a:ext cx="504056" cy="28803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1864"/>
            <a:ext cx="4681728" cy="3121152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552" y="620688"/>
            <a:ext cx="1042416" cy="1981200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569845"/>
            <a:ext cx="2438400" cy="1718310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236" y="2187924"/>
            <a:ext cx="3707904" cy="2482151"/>
          </a:xfrm>
          <a:prstGeom prst="rect">
            <a:avLst/>
          </a:prstGeom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798" y="2440285"/>
            <a:ext cx="6134100" cy="3448050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816" y="1477847"/>
            <a:ext cx="4860032" cy="2527217"/>
          </a:xfrm>
          <a:prstGeom prst="rect">
            <a:avLst/>
          </a:prstGeom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357437"/>
            <a:ext cx="2857500" cy="2143125"/>
          </a:xfrm>
          <a:prstGeom prst="rect">
            <a:avLst/>
          </a:prstGeom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787400"/>
            <a:ext cx="2667000" cy="5283200"/>
          </a:xfrm>
          <a:prstGeom prst="rect">
            <a:avLst/>
          </a:prstGeom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13" y="2357437"/>
            <a:ext cx="2521187" cy="3361582"/>
          </a:xfrm>
          <a:prstGeom prst="rect">
            <a:avLst/>
          </a:prstGeom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2405062"/>
            <a:ext cx="285750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96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INFORMACIÓN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dirty="0">
                <a:hlinkClick r:id="rId2"/>
              </a:rPr>
              <a:t>https://geografiadesevilla.wordpress.com/evolucion/la-sevilla-castellana</a:t>
            </a:r>
            <a:r>
              <a:rPr lang="es-ES" dirty="0" smtClean="0">
                <a:hlinkClick r:id="rId2"/>
              </a:rPr>
              <a:t>/</a:t>
            </a:r>
            <a:endParaRPr lang="es-ES" dirty="0" smtClean="0"/>
          </a:p>
          <a:p>
            <a:r>
              <a:rPr lang="es-ES" dirty="0">
                <a:hlinkClick r:id="rId3"/>
              </a:rPr>
              <a:t>https://geografiadesevilla.wordpress.com/aspectos/evolucion-cartografica</a:t>
            </a:r>
            <a:r>
              <a:rPr lang="es-ES" dirty="0" smtClean="0">
                <a:hlinkClick r:id="rId3"/>
              </a:rPr>
              <a:t>/</a:t>
            </a:r>
            <a:endParaRPr lang="es-ES" dirty="0" smtClean="0"/>
          </a:p>
          <a:p>
            <a:r>
              <a:rPr lang="es-ES" dirty="0"/>
              <a:t>http://otraarquitecturaesposible.blogspot.com.es/2011/04/evolucion-urbana-de-sevilla.html</a:t>
            </a:r>
          </a:p>
        </p:txBody>
      </p:sp>
    </p:spTree>
    <p:extLst>
      <p:ext uri="{BB962C8B-B14F-4D97-AF65-F5344CB8AC3E}">
        <p14:creationId xmlns:p14="http://schemas.microsoft.com/office/powerpoint/2010/main" val="326517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251</TotalTime>
  <Words>19</Words>
  <Application>Microsoft Office PowerPoint</Application>
  <PresentationFormat>Presentación en pantalla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Mirador</vt:lpstr>
      <vt:lpstr>EVOLUCIÓN URBANA DE SEVILLA</vt:lpstr>
      <vt:lpstr>Presentación de PowerPoint</vt:lpstr>
      <vt:lpstr>Presentación de PowerPoint</vt:lpstr>
      <vt:lpstr>INFORMACIÓN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EVOLUCIÓN URBANA DE SEVILLA</dc:title>
  <dc:creator>Luffi</dc:creator>
  <cp:lastModifiedBy>Luffi</cp:lastModifiedBy>
  <cp:revision>14</cp:revision>
  <dcterms:created xsi:type="dcterms:W3CDTF">2015-04-10T10:45:04Z</dcterms:created>
  <dcterms:modified xsi:type="dcterms:W3CDTF">2015-05-06T14:42:46Z</dcterms:modified>
</cp:coreProperties>
</file>