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4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4/10/2015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4/10/2015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4/10/2015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4/10/2015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4/10/2015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4/10/2015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fiadesevilla.wordpress.com/aspectos/evolucion-cartografica/" TargetMode="External"/><Relationship Id="rId2" Type="http://schemas.openxmlformats.org/officeDocument/2006/relationships/hyperlink" Target="https://geografiadesevilla.wordpress.com/evolucion/la-sevilla-castellan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3501008"/>
            <a:ext cx="6172200" cy="1301530"/>
          </a:xfrm>
        </p:spPr>
        <p:txBody>
          <a:bodyPr/>
          <a:lstStyle/>
          <a:p>
            <a:pPr algn="ctr"/>
            <a:r>
              <a:rPr lang="es-ES_tradnl" dirty="0" smtClean="0"/>
              <a:t>EVOLUCIÓN URBANA DE SEVILLA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endParaRPr lang="es-ES_tradnl" dirty="0" smtClean="0"/>
          </a:p>
          <a:p>
            <a:pPr algn="r"/>
            <a:endParaRPr lang="es-ES_tradnl" dirty="0"/>
          </a:p>
          <a:p>
            <a:pPr algn="r"/>
            <a:endParaRPr lang="es-ES_tradnl" dirty="0" smtClean="0"/>
          </a:p>
          <a:p>
            <a:pPr algn="r"/>
            <a:r>
              <a:rPr lang="es-ES_tradnl" dirty="0" smtClean="0"/>
              <a:t>LIDIA DUMONT SÁNCHEZ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4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8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4572000" y="3525390"/>
            <a:ext cx="504056" cy="50405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07904" y="3068960"/>
            <a:ext cx="2088232" cy="129614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1043608" y="1916832"/>
            <a:ext cx="4752528" cy="33843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220072" y="4517503"/>
            <a:ext cx="1152128" cy="12157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395536" y="2564905"/>
            <a:ext cx="936104" cy="14569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436095" y="1772817"/>
            <a:ext cx="1080121" cy="129614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444209" y="2852936"/>
            <a:ext cx="648072" cy="86409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331640" y="5877272"/>
            <a:ext cx="172819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390728" y="3719312"/>
            <a:ext cx="648072" cy="86409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995936" y="1772816"/>
            <a:ext cx="1718828" cy="79208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038800" y="1628800"/>
            <a:ext cx="2277615" cy="15205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771800" y="4221088"/>
            <a:ext cx="3024336" cy="17281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35697" y="404665"/>
            <a:ext cx="2480800" cy="19793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646601" y="233519"/>
            <a:ext cx="2480800" cy="19793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5714764" y="2060847"/>
            <a:ext cx="3704157" cy="180020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579032" y="1071176"/>
            <a:ext cx="2480800" cy="19793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372200" y="260642"/>
            <a:ext cx="2480800" cy="19793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8676455" y="2384006"/>
            <a:ext cx="742467" cy="41413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4411933" y="3609020"/>
            <a:ext cx="3688459" cy="311390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4153941" y="213940"/>
            <a:ext cx="1844229" cy="150267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-108520" y="4743585"/>
            <a:ext cx="2480800" cy="19793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2467504" y="6273315"/>
            <a:ext cx="2480800" cy="4125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4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8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5436096" y="3429000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4355976" y="3869432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539552" y="2780928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6092552" y="3068960"/>
            <a:ext cx="504056" cy="50405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385792" y="4025255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2051720" y="3717032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724128" y="4171553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089562" y="3608436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711160" y="3496418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619228" y="4020294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1864"/>
            <a:ext cx="4681728" cy="312115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52" y="620688"/>
            <a:ext cx="1042416" cy="19812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9845"/>
            <a:ext cx="2438400" cy="171831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36" y="2187924"/>
            <a:ext cx="3707904" cy="248215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98" y="2440285"/>
            <a:ext cx="6134100" cy="344805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6" y="1477847"/>
            <a:ext cx="4860032" cy="252721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57437"/>
            <a:ext cx="2857500" cy="214312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87400"/>
            <a:ext cx="2667000" cy="52832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3" y="2357437"/>
            <a:ext cx="2521187" cy="336158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05062"/>
            <a:ext cx="285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https://geografiadesevilla.wordpress.com/evolucion/la-sevilla-castellana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r>
              <a:rPr lang="es-ES" dirty="0">
                <a:hlinkClick r:id="rId3"/>
              </a:rPr>
              <a:t>https://geografiadesevilla.wordpress.com/aspectos/evolucion-cartografica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r>
              <a:rPr lang="es-ES" dirty="0"/>
              <a:t>http://otraarquitecturaesposible.blogspot.com.es/2011/04/evolucion-urbana-de-sevilla.html</a:t>
            </a:r>
          </a:p>
        </p:txBody>
      </p:sp>
    </p:spTree>
    <p:extLst>
      <p:ext uri="{BB962C8B-B14F-4D97-AF65-F5344CB8AC3E}">
        <p14:creationId xmlns:p14="http://schemas.microsoft.com/office/powerpoint/2010/main" val="32651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</TotalTime>
  <Words>19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Mirador</vt:lpstr>
      <vt:lpstr>EVOLUCIÓN URBANA DE SEVILLA</vt:lpstr>
      <vt:lpstr>Presentación de PowerPoint</vt:lpstr>
      <vt:lpstr>Presentación de PowerPoint</vt:lpstr>
      <vt:lpstr>INFORMACIÓN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URBANA DE SEVILLA</dc:title>
  <dc:creator>Luffi</dc:creator>
  <cp:lastModifiedBy>Luffi</cp:lastModifiedBy>
  <cp:revision>13</cp:revision>
  <dcterms:created xsi:type="dcterms:W3CDTF">2015-04-10T10:45:04Z</dcterms:created>
  <dcterms:modified xsi:type="dcterms:W3CDTF">2015-04-10T15:36:58Z</dcterms:modified>
</cp:coreProperties>
</file>