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6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5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55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7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4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76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4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23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43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6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4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E6F8-7362-4AFA-B7C6-90171B564A52}" type="datetimeFigureOut">
              <a:rPr lang="es-ES" smtClean="0"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ECC3-4530-4273-8D6E-DA18DC1EFD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64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ialnet.unirioja.es/servlet/autor?codigo=1083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DEBATE_05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Pablo Fernández, Belén García y María Rejano.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2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317"/>
            <a:ext cx="4863420" cy="31683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863420" cy="28287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4088" y="3212976"/>
            <a:ext cx="3240360" cy="37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Metro-bus </a:t>
            </a:r>
            <a:r>
              <a:rPr lang="es-ES" dirty="0" smtClean="0">
                <a:solidFill>
                  <a:schemeClr val="bg1"/>
                </a:solidFill>
              </a:rPr>
              <a:t>de Madrid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Plano de Burgos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5" y="147682"/>
            <a:ext cx="3688997" cy="328131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74" y="147682"/>
            <a:ext cx="2642239" cy="639862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4" y="3530945"/>
            <a:ext cx="4499992" cy="30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" y="0"/>
            <a:ext cx="908542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1268760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“Las </a:t>
            </a:r>
            <a:r>
              <a:rPr lang="es-ES" sz="5400" dirty="0" smtClean="0">
                <a:solidFill>
                  <a:srgbClr val="FF0000"/>
                </a:solidFill>
              </a:rPr>
              <a:t>funciones</a:t>
            </a:r>
            <a:r>
              <a:rPr lang="es-ES" sz="5400" dirty="0" smtClean="0">
                <a:solidFill>
                  <a:schemeClr val="bg1"/>
                </a:solidFill>
              </a:rPr>
              <a:t> que predominan en cada zona de la ciudad, influyen notablemente en el </a:t>
            </a:r>
            <a:r>
              <a:rPr lang="es-ES" sz="5400" dirty="0" smtClean="0">
                <a:solidFill>
                  <a:srgbClr val="FF0000"/>
                </a:solidFill>
              </a:rPr>
              <a:t>trazado</a:t>
            </a:r>
            <a:r>
              <a:rPr lang="es-ES" sz="5400" dirty="0" smtClean="0">
                <a:solidFill>
                  <a:schemeClr val="bg1"/>
                </a:solidFill>
              </a:rPr>
              <a:t> urbano”.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BIBLIOGRAFÍA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La práctica del urbanismo. Sir Raymond </a:t>
            </a:r>
            <a:r>
              <a:rPr lang="es-ES" sz="2400" dirty="0" err="1" smtClean="0">
                <a:solidFill>
                  <a:schemeClr val="bg1"/>
                </a:solidFill>
              </a:rPr>
              <a:t>Unwin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Las formas de crecimiento. Manuel de </a:t>
            </a:r>
            <a:r>
              <a:rPr lang="es-ES" sz="2400" dirty="0" err="1" smtClean="0">
                <a:solidFill>
                  <a:schemeClr val="bg1"/>
                </a:solidFill>
              </a:rPr>
              <a:t>Solá</a:t>
            </a:r>
            <a:r>
              <a:rPr lang="es-ES" sz="2400" dirty="0" smtClean="0">
                <a:solidFill>
                  <a:schemeClr val="bg1"/>
                </a:solidFill>
              </a:rPr>
              <a:t>-Morales. Artículo.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La ciudad ordenada. Allan </a:t>
            </a:r>
            <a:r>
              <a:rPr lang="es-ES" sz="2400" dirty="0" err="1" smtClean="0">
                <a:solidFill>
                  <a:schemeClr val="bg1"/>
                </a:solidFill>
              </a:rPr>
              <a:t>Randolph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Brewer</a:t>
            </a:r>
            <a:r>
              <a:rPr lang="es-ES" sz="2400" dirty="0" smtClean="0">
                <a:solidFill>
                  <a:schemeClr val="bg1"/>
                </a:solidFill>
              </a:rPr>
              <a:t>-Carías.</a:t>
            </a:r>
            <a:r>
              <a:rPr lang="es-ES" sz="2400" u="sng" dirty="0" smtClean="0">
                <a:solidFill>
                  <a:schemeClr val="bg1"/>
                </a:solidFill>
                <a:hlinkClick r:id="rId2"/>
              </a:rPr>
              <a:t> </a:t>
            </a:r>
            <a:endParaRPr lang="es-ES" sz="2400" u="sng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La morfología de la ciudad: tipo de planos urbanos. </a:t>
            </a:r>
            <a:r>
              <a:rPr lang="es-ES" sz="2400" dirty="0" err="1" smtClean="0">
                <a:solidFill>
                  <a:schemeClr val="bg1"/>
                </a:solidFill>
              </a:rPr>
              <a:t>Juanmigeo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La ciudad ideal. Santiago Prieto Pérez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05_GÓMEZ ORDOÑEZ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TRAZAR: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Relacionar lugares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Señalar oportunidades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No es segregar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Divisiones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Jerarquizar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Crear geometrías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48064" y="1916832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Pensar en los elementos transversales y de menor escala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/>
        </p:blipFill>
        <p:spPr>
          <a:xfrm>
            <a:off x="3626" y="26869"/>
            <a:ext cx="7384473" cy="683113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88640" y="13014"/>
            <a:ext cx="8229600" cy="1143000"/>
          </a:xfrm>
        </p:spPr>
        <p:txBody>
          <a:bodyPr/>
          <a:lstStyle/>
          <a:p>
            <a:r>
              <a:rPr lang="es-ES" dirty="0" smtClean="0"/>
              <a:t>05_VÁQUEZ CONSUEGRA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84168" y="836712"/>
            <a:ext cx="2848476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Asentamiento en el territorio</a:t>
            </a:r>
          </a:p>
          <a:p>
            <a:r>
              <a:rPr lang="es-ES" dirty="0" smtClean="0"/>
              <a:t>Aceptación de elementos existentes</a:t>
            </a:r>
          </a:p>
          <a:p>
            <a:r>
              <a:rPr lang="es-ES" dirty="0" smtClean="0"/>
              <a:t>Relaciones</a:t>
            </a:r>
          </a:p>
          <a:p>
            <a:r>
              <a:rPr lang="es-ES" dirty="0" smtClean="0"/>
              <a:t>Acceso como idea de puerta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35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2128" y="98072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¿</a:t>
            </a:r>
            <a:r>
              <a:rPr lang="es-ES" sz="5400" dirty="0" smtClean="0">
                <a:solidFill>
                  <a:srgbClr val="FF0000"/>
                </a:solidFill>
              </a:rPr>
              <a:t>Trazar</a:t>
            </a:r>
            <a:r>
              <a:rPr lang="es-ES" sz="5400" dirty="0" smtClean="0">
                <a:solidFill>
                  <a:schemeClr val="bg1"/>
                </a:solidFill>
              </a:rPr>
              <a:t> primero el viario…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51720" y="3212976"/>
            <a:ext cx="6333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… o </a:t>
            </a:r>
            <a:r>
              <a:rPr lang="es-ES" sz="5400" dirty="0" smtClean="0">
                <a:solidFill>
                  <a:srgbClr val="FF0000"/>
                </a:solidFill>
              </a:rPr>
              <a:t>trazar</a:t>
            </a:r>
            <a:r>
              <a:rPr lang="es-ES" sz="5400" dirty="0" smtClean="0">
                <a:solidFill>
                  <a:schemeClr val="bg1"/>
                </a:solidFill>
              </a:rPr>
              <a:t> primero los equipamientos y viviendas?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59" y="3131127"/>
            <a:ext cx="5334000" cy="378714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98" y="0"/>
            <a:ext cx="4846643" cy="3429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04048" y="3326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OBLIGACIÓN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57332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NECESIDAD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12474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“La forma y el trazado del </a:t>
            </a:r>
            <a:r>
              <a:rPr lang="es-ES" sz="4800" dirty="0" smtClean="0">
                <a:solidFill>
                  <a:srgbClr val="FF0000"/>
                </a:solidFill>
              </a:rPr>
              <a:t>viario</a:t>
            </a:r>
            <a:r>
              <a:rPr lang="es-ES" sz="4800" dirty="0" smtClean="0">
                <a:solidFill>
                  <a:schemeClr val="bg1"/>
                </a:solidFill>
              </a:rPr>
              <a:t> y de los </a:t>
            </a:r>
            <a:r>
              <a:rPr lang="es-ES" sz="4800" dirty="0" smtClean="0">
                <a:solidFill>
                  <a:srgbClr val="FF0000"/>
                </a:solidFill>
              </a:rPr>
              <a:t>equipamientos</a:t>
            </a:r>
            <a:r>
              <a:rPr lang="es-ES" sz="4800" dirty="0" smtClean="0">
                <a:solidFill>
                  <a:schemeClr val="bg1"/>
                </a:solidFill>
              </a:rPr>
              <a:t> de una zona urbana están en relación con las funciones que se desarrollan en ella”.</a:t>
            </a:r>
            <a:endParaRPr lang="es-E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155679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¿Qué tipo de </a:t>
            </a:r>
            <a:r>
              <a:rPr lang="es-ES" sz="5400" dirty="0" smtClean="0">
                <a:solidFill>
                  <a:srgbClr val="FF0000"/>
                </a:solidFill>
              </a:rPr>
              <a:t>trazado </a:t>
            </a:r>
            <a:r>
              <a:rPr lang="es-ES" sz="5400" dirty="0" smtClean="0">
                <a:solidFill>
                  <a:schemeClr val="bg1"/>
                </a:solidFill>
              </a:rPr>
              <a:t>resulta más cómodo/útil para la ciudad: regular o irregular?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52831"/>
            <a:ext cx="421010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27"/>
            <a:ext cx="4272221" cy="275277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07" y="245127"/>
            <a:ext cx="44066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141277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El </a:t>
            </a:r>
            <a:r>
              <a:rPr lang="es-ES" sz="5400" dirty="0" smtClean="0">
                <a:solidFill>
                  <a:srgbClr val="FF0000"/>
                </a:solidFill>
              </a:rPr>
              <a:t>trazado</a:t>
            </a:r>
            <a:r>
              <a:rPr lang="es-ES" sz="5400" dirty="0" smtClean="0">
                <a:solidFill>
                  <a:schemeClr val="bg1"/>
                </a:solidFill>
              </a:rPr>
              <a:t> de los nuevos planes qué favorece: ¿la comunicación rodada o la comunicación a pie?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202</Words>
  <Application>Microsoft Office PowerPoint</Application>
  <PresentationFormat>Presentación en pantalla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DEBATE_05</vt:lpstr>
      <vt:lpstr>05_GÓMEZ ORDOÑEZ</vt:lpstr>
      <vt:lpstr>05_VÁQUEZ CONSUEGRA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DEBATE_05</dc:title>
  <dc:creator>User</dc:creator>
  <cp:lastModifiedBy>User</cp:lastModifiedBy>
  <cp:revision>9</cp:revision>
  <dcterms:created xsi:type="dcterms:W3CDTF">2012-11-18T18:27:20Z</dcterms:created>
  <dcterms:modified xsi:type="dcterms:W3CDTF">2012-11-20T15:37:38Z</dcterms:modified>
</cp:coreProperties>
</file>