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6" r:id="rId3"/>
    <p:sldId id="259" r:id="rId4"/>
    <p:sldId id="260" r:id="rId5"/>
    <p:sldId id="261" r:id="rId6"/>
    <p:sldId id="257" r:id="rId7"/>
    <p:sldId id="258" r:id="rId8"/>
    <p:sldId id="262" r:id="rId9"/>
    <p:sldId id="263" r:id="rId10"/>
    <p:sldId id="264" r:id="rId11"/>
    <p:sldId id="265" r:id="rId12"/>
    <p:sldId id="266" r:id="rId13"/>
    <p:sldId id="274" r:id="rId14"/>
    <p:sldId id="275" r:id="rId15"/>
    <p:sldId id="267" r:id="rId16"/>
    <p:sldId id="276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B956-3C5E-4836-997D-FF9BD6D90672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7F05D-710F-4090-8A53-72E9530AFA7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7F05D-710F-4090-8A53-72E9530AFA7C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05C-F2D0-4529-90F9-B63DE8C18F1A}" type="datetimeFigureOut">
              <a:rPr lang="es-ES" smtClean="0"/>
              <a:pPr/>
              <a:t>05/12/2012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C1A1-BC58-4012-9E71-785DB022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05C-F2D0-4529-90F9-B63DE8C18F1A}" type="datetimeFigureOut">
              <a:rPr lang="es-ES" smtClean="0"/>
              <a:pPr/>
              <a:t>05/12/2012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C1A1-BC58-4012-9E71-785DB022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05C-F2D0-4529-90F9-B63DE8C18F1A}" type="datetimeFigureOut">
              <a:rPr lang="es-ES" smtClean="0"/>
              <a:pPr/>
              <a:t>05/12/2012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C1A1-BC58-4012-9E71-785DB022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05C-F2D0-4529-90F9-B63DE8C18F1A}" type="datetimeFigureOut">
              <a:rPr lang="es-ES" smtClean="0"/>
              <a:pPr/>
              <a:t>05/12/2012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C1A1-BC58-4012-9E71-785DB022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05C-F2D0-4529-90F9-B63DE8C18F1A}" type="datetimeFigureOut">
              <a:rPr lang="es-ES" smtClean="0"/>
              <a:pPr/>
              <a:t>05/12/2012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C1A1-BC58-4012-9E71-785DB022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05C-F2D0-4529-90F9-B63DE8C18F1A}" type="datetimeFigureOut">
              <a:rPr lang="es-ES" smtClean="0"/>
              <a:pPr/>
              <a:t>05/12/2012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C1A1-BC58-4012-9E71-785DB022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05C-F2D0-4529-90F9-B63DE8C18F1A}" type="datetimeFigureOut">
              <a:rPr lang="es-ES" smtClean="0"/>
              <a:pPr/>
              <a:t>05/12/2012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C1A1-BC58-4012-9E71-785DB022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05C-F2D0-4529-90F9-B63DE8C18F1A}" type="datetimeFigureOut">
              <a:rPr lang="es-ES" smtClean="0"/>
              <a:pPr/>
              <a:t>05/12/2012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C1A1-BC58-4012-9E71-785DB022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05C-F2D0-4529-90F9-B63DE8C18F1A}" type="datetimeFigureOut">
              <a:rPr lang="es-ES" smtClean="0"/>
              <a:pPr/>
              <a:t>05/12/2012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C1A1-BC58-4012-9E71-785DB022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05C-F2D0-4529-90F9-B63DE8C18F1A}" type="datetimeFigureOut">
              <a:rPr lang="es-ES" smtClean="0"/>
              <a:pPr/>
              <a:t>05/12/2012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C1A1-BC58-4012-9E71-785DB022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05C-F2D0-4529-90F9-B63DE8C18F1A}" type="datetimeFigureOut">
              <a:rPr lang="es-ES" smtClean="0"/>
              <a:pPr/>
              <a:t>05/12/2012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C1A1-BC58-4012-9E71-785DB022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205C-F2D0-4529-90F9-B63DE8C18F1A}" type="datetimeFigureOut">
              <a:rPr lang="es-ES" smtClean="0"/>
              <a:pPr/>
              <a:t>05/12/2012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C1A1-BC58-4012-9E71-785DB022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62068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CONSULTAS  </a:t>
            </a:r>
            <a:r>
              <a:rPr lang="es-ES" sz="4800" dirty="0" smtClean="0"/>
              <a:t>UrbanGames</a:t>
            </a:r>
            <a:r>
              <a:rPr lang="es-ES" sz="4800" dirty="0" smtClean="0"/>
              <a:t>-</a:t>
            </a:r>
            <a:r>
              <a:rPr lang="es-ES" sz="4800" dirty="0" smtClean="0"/>
              <a:t>01</a:t>
            </a:r>
            <a:endParaRPr lang="es-ES" sz="4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940152" y="5013176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CELIA CHOCANO CASARES</a:t>
            </a:r>
          </a:p>
          <a:p>
            <a:r>
              <a:rPr lang="es-ES" sz="2000" dirty="0" smtClean="0"/>
              <a:t>CRISTINA ÚNICA MUÑOZ</a:t>
            </a:r>
          </a:p>
          <a:p>
            <a:r>
              <a:rPr lang="es-ES" sz="2000" dirty="0" smtClean="0"/>
              <a:t>ESTEFANÍA SALINAS AZNAR</a:t>
            </a:r>
          </a:p>
          <a:p>
            <a:r>
              <a:rPr lang="es-ES" sz="2000" dirty="0" smtClean="0"/>
              <a:t>RICCARDO MAROSO</a:t>
            </a:r>
          </a:p>
          <a:p>
            <a:pPr algn="r"/>
            <a:r>
              <a:rPr lang="es-ES" dirty="0" smtClean="0"/>
              <a:t>(Grupo I)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uario\Desktop\fortos\15.tokyo.XX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4148101" cy="2871762"/>
          </a:xfrm>
          <a:prstGeom prst="rect">
            <a:avLst/>
          </a:prstGeom>
          <a:noFill/>
        </p:spPr>
      </p:pic>
      <p:pic>
        <p:nvPicPr>
          <p:cNvPr id="21508" name="Picture 4" descr="http://t2.gstatic.com/images?q=tbn:ANd9GcT2ujWr7N-3hkKQ-mXuv6vmRIkYPVRFv5UTCjcML_5OELtSa-6qE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3932126" cy="260717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611560" y="3356992"/>
            <a:ext cx="67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Tokio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es-ES" dirty="0" smtClean="0"/>
              <a:t>¿Cómo surgió el plan urbanístico?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fisc.uib-csic.es/Nonlinear/research_topics/caos_coop/img1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712"/>
            <a:ext cx="4746043" cy="5029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es-ES" dirty="0" smtClean="0"/>
              <a:t>¿Qué objetivos se planteaban?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ES" dirty="0" smtClean="0"/>
              <a:t>Espacios libres</a:t>
            </a:r>
            <a:endParaRPr lang="es-ES" dirty="0"/>
          </a:p>
        </p:txBody>
      </p:sp>
      <p:pic>
        <p:nvPicPr>
          <p:cNvPr id="30722" name="Picture 2" descr="http://vivesceramica.files.wordpress.com/2008/12/berlin11.jpg?w=5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4281686" cy="2846062"/>
          </a:xfrm>
          <a:prstGeom prst="rect">
            <a:avLst/>
          </a:prstGeom>
          <a:noFill/>
        </p:spPr>
      </p:pic>
      <p:sp>
        <p:nvSpPr>
          <p:cNvPr id="30724" name="AutoShape 4" descr="data:image/jpeg;base64,/9j/4AAQSkZJRgABAQAAAQABAAD/2wCEAAkGBhQSERUSEhQWFRMWFhsZFRgYGRodHBofGSAbIBkgHyEYHyYeHhwjGxseIDIgJCg1LC4sHR4yNjEqNSYrLSkBCQoKDgwOGg8PGikkHCQsLCwsLCwsLy8sLCwsLCwsLCwsLCksLCwsLCwsLCwpKSksKiwsLCksLCwsLCwsKSwsLf/AABEIAIQAsAMBIgACEQEDEQH/xAAbAAACAgMBAAAAAAAAAAAAAAAEBQMGAAECB//EADkQAAIBAwMCBQIEBQMEAwEAAAECEQMSIQAEMSJBBQYTUWEycSNCgZEHFFKhwTOx8BVi0eFygvFD/8QAGQEAAwEBAQAAAAAAAAAAAAAAAAECAwQF/8QALBEAAgICAQIDCAIDAAAAAAAAAAECESExEgNBUWHwEyIygZGhwdFC8QQUYv/aAAwDAQACEQMRAD8AP2W0pqqK6IppllpQyhQhm362VmYZzIHYc6h3u5olQ9zM4cEolrG1cdRLSMk9MwQB2jTQAE3lqrZM9NCwzxCh5DTmJI54JET+H1mkMyItW97WU5CGLJjL4xbiM/VjWSdHXwvtgq1DxLZwrN/Nx3uUVAI5UEsIgAdvzRmI0VtPFKbqWWiXJuzZYQpgk9KxwcZwGkDmHldmmL0QqcN/U1sCCwlgByltqkwZI0r8V8Mq1msO7qGnAtDuFJIOR+GgFgmRjMxjs+SDhJK4o68G6qzlqFygXC5T6cNJYJeCq5i7HtgcaJ/l/XJCqq0zDOGapDLz1KhEGMgIBzxxpfR8oKyKp3FUWkkhWn4WyFEgDBuUEAyAREkV/Cdwp6dxuWoqpKkKha4wWhmwZDAKD7EdMaLsz1/E72nhVMMpqbZ6ByTc5qSfzdzMgEi4fOeQwo7hKdQEqUIMlmZYICiQgAlXMAG5eZjswWo26ZSo3NVKcgENFkGFUluxIGQpi7vnXFHwPcrUdbxH5mdVukgHqyFGT76fmHvfDQcy1HUVmNQMxZSlJBVaFOMlCtsmRJEi4g4I1BR8UDuqZqSwl6lKmGEG17VKnqj8p5kSNc+Fb8qWVKlO9pn1CyL8kmCBEAqJnp40Z4b4tua7Mi0mqLTKo5pVFK8SASrBnTP9X6zOir0Q5NPj2MPl1cimGoklr2a1oAzwVkRJB4BI+ND7Xy5QK0yhqVYhg7mKbKDKgo3SVgFSGgHnmNEVd8u3UO22sBIByQk45Ac4DRBPyM41vY+OUat1m5VmNQVQhKKpI4pxUFoQx26hyLs6eVoLV59evkE1vAU9JqZYUvpJamqq4wbgpBKmTAjP+NKqHhC1Nq9SjTFNur63OWk3TcbjxbPKlh9XKsH8x07XapTpSrMgpKwMsCIIOPwx1BiBM8SNCbDxVCkpTZqpILcoFhxb1A4DBrfnk8Znkyri3j19wPceXHkhWUsxbpvQm4xaTJLoVAjqOf7a3uPL9VWYPRercisB6YZlCf6hXibsAKTJjnq1atrsqtIPUoq60mqPUZVZLmLCJ6R2Hv3A+ToTxKouX3FZwFbhyoAJB4wJJIICqASATOr5tAvMqQ8nbshXX1bWtPpVUpoQJJEqCYIBHUOJI5BjVTyVuGUN+DNn1XtIXloiRI5Ij9MaYv5toggClUZSgBDMEBKyfpJa4EEhiTgR8yTW8yMKRCpVBam4RyRlnDEZHCrODyQAOeR9cSaevyV3b7ZhYlFKbOgYGymHLzgmGkEgdUrjJPII0S+5qVarbWnTWnuF+int1RcheGZ4aLLjlp41m28Rq2dVaaYaRTgwGHUtiiCpEEgk4M/VqLd+PvCl2llJC1GAvE8gW2wTxIjEY1m+py2NyitYLBtg5gbimGKMDewRFEYyqpDiBILQ0kjjOuGNQsCRSpNaQwDMaZmQwAKwe0MxwLvfS/Z+Ln8NqtSpaTIqGpVpGpbBQ2yfVwe62nHIlienjVRibQwCfiLRw9RplEkQBTAy8GGkg4EBlYKSrAs8I8E3FR806qvbAa+mk4EgBATyeSIAjiTNlTy7bRNOpTYqEqXMkIRHsWAW66TM4K3arHim/Z9wXTe1EdpspBkXCAWm5iFzbgle59tHbehdt1qbioQLwrishbAFT02RywVpBwV+qSZPJG7CM9o5fzJsi6XFqiuwvNpvURIdrouIkDpz0tPaVG38cQvfVpFxzToj6YxaTbBOZxJHOT3k3niNGmHSmxdZUohsRXaIYk2nImJiekgNkHS7ZbqiiutQBqhBJMlSohQJKkq2QxkrOFBmNCFLqSX8iw1PM7EE00qAnKhiscdRIZZa5pa4cFB2OpB54kFkoIZfJLCwMufpW0ljcQScRBgnBB8LvqbylTANClWa60ekWtYMw9NwgYKbQIjEETOrF5l8O2dHbVaSrSSq6D0x+YTYLsZAGcj2MTo8yOcn3A935rDKag2rlRUYU6gquoCAwsGID2xAnBPzpju9s1Kyr/K7iT9VMVroIE5wSQT+b7T7DvbbqnvtqduZCqlINClCLLrRcQ12aZnp4P66rfivmF95uGpNUqslN2ZvRphDTiVglnP4ePqJ+YGhxtZGpyjlDfcblzHo7Oo4lbS4m4kZyCRjIiPc673dVlAapsClpWWKFli4l8mVVYURcCASDMjQWy8tfh+u3qJSC3+mXMlFmCSo+xUD3BB7FZ4KtGwndrUZXLIgFQqqzLNILhrpgZGYnvOnGltA+o3v7sb73xYNQuqLSFJyOk0mqdVxYMwcEAFQexWeckQz27PXpkIL0tEqgVRDziDAkIPqt5yRjQD+FbuuUU1y1GmFZHIAdSBJtVOnKkASSImc41L/ANd2yCKTVDuCsqirWloWVuMQebptj7AxrVzVaQKtg+78K29zLWo06ZALQynkjErSgQSLQRMBTiWJAniXhlNKYf0gKYJVWdyuGUWmbfqvJPBERMCAWG78L/maR3BaqsBRPUz4+hbFUsWhjnEyDPsj8X8ACU/xL/TWGaSmBODP1ATGCIBJk6HKLQlF3mqOaHhJZlFKtXRFy1rCQZEEdSAdxwx499S7vwyoaYpru9wbQDSRwKi8kflHSeRJkydAberTeqH9RZpqzOhDTBmMxABOATwZk8avWw8SS2EtW8EIpCgMYWRJkkE8mJPsO83jAsFXbytuKQw9G/8ANcmODHUywY9oH31uv4dvFqSaaVHCxNMrkROZIMDjI5941ZNt4lUf86BpAtWm7L3BkO4YqRH0rP27n/y1ZlILFFyIcWKfYi2GOMdU9/bULJsoNdq+ZVk8X9REp7igGNJisMlWEiAQzKTBJAkhW4OJ1m68So0KgUbanHpg/hVGYQzfSxNucDkSMfbTavWeEVeqbwpqH00wcEEySh+oE9vaCdAb7cipWFOjTWrQMS9RkCuSB9LCAYbpkYMYwBpPIlh4f2Atn5ooNVFy16lfCyrUyUWWtEkQqiQPyjknidMU2lAVrglj1QC6irTJYsGtBhLCDBYgPEmSM61R8H3FOopKCSSGSlTuUSFy8HNomAeTg8Z34l4lTpoqbglKrBfVNIglCxDKwIC2gLm7kkkZ0JpbKrz/AB+zwumHZlgMXMLTFxk3/TH7xz7auO08tb3YUjuqlRUFIS1Fy/5igIEAoTIWYP5QOQNS+PeDUF9F671UrLtdsVgrbCKBBBS5SCpyTGBOo9z4hU3NJxW3FVqVNHYSFuqlWlUPVMju/eIka6eaeDmewPy/SNSlUmgGqIQAfTZlhhJ4U9ZjAmIPGJ0duq1lNQ9NKVzFg9JRhYIg9BsJY5Tk2g4jqZ+RvHztQYpKlBjcQz21JpgxzyMky3xB7aKb+KDGswKA0bjYApFSz+rLWnHVBn45kPEmKxF4T5gpUq1GrTBL0yAPUaQSQQcIIC9RgDMck51dW3VPdqlWrRd6zNaAUYUlQMQAHlQzYkyTkxyI1UvEvNFCuAWptTqItRAzLwGZYOCFz3E4AwTOjN35hr0drSobdQ9OkbzUQNeCXLiV4FO0wT8+2s3DNBE68E3lTavWWlVRiWCOSsrdTuHRMECSRLDIiI51HWZlYVFrLe5aSty2SSQCW+o54HbudI9jRgK9pVmBMt3PLGSeM4gDvqVN2RJUyO808ypnEyJBz786ylDzIbLnQ8wbgUl2qU1rOyVA5Vrm/El1gQBKsTcsmcjEaq273BvLOFkwSRECFhZKmINvEwI0Mm8abrAkQygE/UPoMBse3bPY6M/64UQ0KCLSLNmpTpv6jZJC3szWr2hSOOMnQk3hi5WOfFvO1OttP5dAQ4FKDKn6LbsAzkAwR+vvofyn5oG33KGq9T07WBEghSw+qBkADkR7mMZUb3zTXrAU6tQVBcASQLhH/cVJPzH99L69ZDyyGO8YA+xOInM4ntquN7HyaeC/+aP4ghqiDbFXRQrFypukM8gXCQGFskZiRIzofZ+emCGWouYIIem4JJxCsvTERiM5mcDVI3FdCLYVQTC9VvMdgQIwNbFIhcn3E3XCJ9pgD51PHFMPaSTLpvPMQ3ENVW22fTyhYEiGMkEiY5PuvMA6rG6qOxAZjUa0ShJlA2bVMQgkTBHyYOQEykLyCe4Kn7zIPPeSM5zqahVYi0KZBkAOo5xyOkR+k6cPdY31GyweGed95ttoqK4sVj+IyTUAJiwgyFPsTgzAONFbX+IG8vQfhEsYJqJkmemT0mACMjtJPGlVLzAykXQzLMzCtiQM8MMEEQZHtzrKO6okFHS0iAtr1IOTJMtIAHEE8kds23eUi7T0z0HxHxWtRdUrPRAqep9KGpd6cXZDKCQxAhliSZGJ1rw+puWuLUk+t1JtNJmUCRcFPPYk/HOdUJd7SWoGUMoR0Yzb1lWDi7AFpiJ+cA86aeJ+emqsKr0n9Jl/0Q1irblXXMvUYkghgIEHMaiKZSnbLlsdqpqNRClRbI9N6jkWk4cmaYaSyxdkzj2S7c0a24hERgOq8FThyRLMFtUpAMfV88AraXmOjVo+n+IKN1uSHDcmC6zjANhnsMwZJ8GG3y203VRCySVI6LhzIthmhRyTAI/q0pRNLrueZ1fGWYy4DyP/AOyFlP8AkgA9uO/sZa29va5XVmY3XiAxyZJL++ZnJn3OuSGVekCCAVVnzM5z2nP7AY41i7loA9OcQTKk/YySY/2n508eBzs4ekzZBBtODP8AvkgifiZyccnUarsQUdgFiSpPUfnI55wPf30GoBUfhrJMEQwtaCQIkGcEft9PeUoIEBkPf5g9WI6SCIkdwQPfVY7kjAuwIBBUdxGGngmYE/t7HjWqiAREggiBNsAcEZ9sf+NaqVTUxx7EAzn/AOXHx+v30PWpsxkMqrIgWxA+SJJMRnnnSVCCf5em465n/tlT+8kR+nbUVSgZNtzZgKBBJJAUYktPwcntqOmzAYhjPdv7SRg67qXybKRYgSCbcAYb6iPf9Z4I09aYEbbsXHNsGLSIgjnBgg28j/hgr7prlUdQYntgfc3R/wA402TwytUMCk1dZtNSn9BAiQrmCFHGSMj5guN9/D9DBoVAjKSCtQ3XH3v5kDjBH2My1Q+DaK5R2vqOqFyJ7NgGAT7EnAPzOhH8PKr6jMcrKhgVBBwDxn2+/tObjV8rvSFOdxSKR1BgyhWhhCkgqRJUyYPSfjSna+Xq9r/RUqIyoVDYW5SGMtCwcQMyJjsdJXZXF0Jv5Fky7KpUgrEmRGSSBgxj7/bUmypmrWCoS8nATEk4NxaBH+/vo+v5a3TKS9A2hWZ2FpJC5iVYuWPYe/xpXV8NqiAKdRCBKqwtBE8C4ZJ7H3Pzpr/pk01sZ1PLlanmvR3NIdybipPa4qCsTkAxjmZ1E1A2sWUqWKiVAnHSti/cAExBzgzqbaeM7ikvpjdVEwQF9QkCYIFzA4Ax0/M40ClIGotxdmIIJTC/MYJJgnBERyDqWk3aYUg/0aAsBRVcdVrByj5HKuykgqBJH2POLPQ8k0q5j85UWkVfSEP1KEVrpEEYNwz85qX8yAwZqpgkEg2kdP1RcIk/JxJ+2ij5oUNKsAM5Q3HIggX9KjgD27DjUqErTV/UcWlsu1X+E7AD8dUMRcZkHP8ASoDCD7+/GqzufIm92zh1jA6apKkBRmF/KMAmSBMQWAnQyeeRBdtxXJIk5EH9GuXGBMTz76Fq/wASKnovRp1HhiZa4AxIMCwADiJjg63hGbdVj15FWntAjbqFqFyhV3mSeoAgf09yRgA9Q+OO6fiVRLBQSpVpgNYEEhc9dgVS6j3kHjB9l1bcbdbSKleuSbnBtpIOJU4Zm9pESPbjRlbzW4RU2qLt0XLKsdRnuRFwPe7PzwBv/roSSFrbfGIJnJa7t7QPp98f7amoSBNwgRxEE/Yz+5P+dDtRVQbcQBNpyt3HP+NE3U1XqCqbDzyS2cmBIjPsOw1xgSfzGbqkh3AkYgQen4kg/GIA76kpbhWMBT7GQcTHM/bA7TqOnRRSuIYZGbTn/f3gyZ/XU28rOFwCDI9z9+ZgR2jOikI16Zk2iPYi3ieQM/8AjOo2oVJFpkk9/wD0J4Htn41nqsLRF5OZ4Htyxjvjuf3116pBIZWV1zUBEFQIH/1yRngzzqkFM6VwLm9MrBILGQIzmMYgEz9p5GpbZIuLBvqGSPaTI+I5+x1EqSSZZvcDIAxjInP7fB13WpAwxuEGAAT+gMHOJEe+NBI28I8xNRUBQjITPseckezDi6Mg/YiwbTx8VWtACKR0fmkyZBxkAYHyp4zFMWpawc9QwbmIIAkT1DK9hH7aYbWn6ILtgxKqY6QcMWjESBgfYd9Zz95V2LjZd/E9xtfTPr2oyEC2m31A8u16mOMAknPzpVV8z7VUFtFsAEvIvbtkgQfuRgYEDVUrbpmbIukmTjAJGWnufcaiqscgi2MdyDxwY4zye+s/Z2q/Q3N9i21fN6BRajlwM3WAZzyszHHvyZEarPjPi/8AMlWdfRIW2EYgMDJM3AzMnjIxzoKpWkhQZaINuAuBEwMY9vmeNbqUogVVziZIIxwZDY9xnWyWKZLk2QVaFMAwWtMCBLcA+4Y9/wDPfU23oR9Dso7xb1HIOcDMfY5+2owLQIa7B9rpHB/cZ9ufjXC1XZhlQHnuCxjkhQcDjPGqTvuILa5RHq0yvtEnMdgP88R76x6ryBcgbm0k95iJABPaeOTIxrinTkEAXMF4aL+Py8AHkx7aETrUusFBhu8iJ7HP/MaqKAbU7lxAIbE9N3LLIjBWAO4kEDHbfiFMVGg0mI4AtWcQfvi4YETkf1aF3u8cLeaYkEH+gQB/TwvfAx2gYGgf+p1CT+JLAA/6YAM/UC05AmO05wJzcIt5RQZU29IqS9AysmSrqTHMn3Gffj7aUV6dORbjGRIJ+MxggdtTNvKpBLHpXgg4+BCiOPf+2t1N3UI6jdGeqJzA7iZgDn4nXRC1/Yqyco9ohRiQRBPUfgf7H79jojbAloaJk/QQCBklj754I9zzo7ebJqQHqUCJmAyzfbE9WBgn8pgC33wvo7kheDT7wFaTHtGIHEt7/fXnJ2UwhcyljKQ2JEFvaLpuHzOP11wjQSbVA5kwZgcQQSPfjGNaFa4BbiU7CbgvtgMFAPOOY1JJs6XyOQOCfuSO3v8Avp3WyDpZPJzzAPvniP8AHbE6mp710IIqsMwCsiP6cjvmc/pGhq1MhSDEMc5Pf24jntE47410gAW6pEnpAIYzOOWMZ4z/AO9FpjOnppEFeTmFMkk/sJM4HzjU20FqNHQjGcDmZH/1XvzPIGdaDCACqXAgNBIK+zc5xHbMjRdBLV9VzgfQDCk/eY+CBgg/JxDfJUNI6XbBfxKkgj/TAMKJ5lYk8QACc/cwD4jvSSYRmjqwDk8duI4A79vbUm63FxJJheST3/QHAxiBxA+2kyBBIIBxbHtkDmeMxMe2lfdg84Qq3W4rBYt4JlSDgR3J9+NZT8RbAqDMEnt9vp7n2/wNM6W8ai0owHZgQRgcTyDknnORnWt74qgQI6UsksJVYkHmMAESAfvM6rm/AnANtq0i6CRMAGefvI9jn7calOyNUuxa1VtL8nDSOkgEKTH/AL12uxSrRNVXKkAwoRABbJgTELmIORoZt6opvTIWwmSZzIjJPB4n2/vpc7vju8gT7coqm3pEQzEyeIgFuw7kAAnOI0K+5tUW5wLrgoBj8xJxHP78dtdAUyAVXqBxlrBIjCgZY9yTHELMnWbXZOS0olplSAoyv3b6c8EfcZ1aaWWFBGx310IP9EWklZuHF31Sc8Y5k8Y0NR3FjFfRFNJtwp5kWnJJK8c/H6M6XiJpIEtU0xMAAZwe8mOfqMd+NS7XdmOoW9lCR0892BIx/c50uVZoYtehd3LksUiYkieMg9veOZ9tSjYXEkLaJhGVlwSfhsnsMHBGjKO8zIx9IgsIMTzdhgJk4HfHA1Ma5dhUaFZoILKFPxkY4gSB7aPatD2KvFfD6aQtL6nkSCwljGSDKz8zjM9tLd3tGpZNkEy0RjMAZEkRB9s6trbipbYoJUjM2yP6uZMd8Ad/bSPceHLUMxBgmCPq4uKlSFuMACRGeeNaw6zW9BRfqg21HZl6m5Wu8BqdIqjOJbAF0svcmD7NqleKeLJVItRacPJi0Fp4DGMxg5/U6lpeFU6lWxWdkIy7kQIBkqqwD7ZJ7Z97V4eFpkIHpm5QKSUaNjzBJHRm0KAS7H3xEnWHKN1Zv7OcoOS0UvYeC1dzJohHVMm5kRR75xzI4kdiciWx8gbgRincRbCvTyQfcHBLGJJ7cY1bdvsHVlq1a4qUibGWncTcwNin1ACcT0jMkADg6J3XiJAZw6mEZnDStTpTpUJAMEKADg/JBjV0ZuODz3e+VNxQUmvT+jm10dRxFxukCTBxEkZGg6Pg1R19QUWekGBuXIMfds5MlY/L2HNspeJ/zyvtrQrNGVkAxkiRkQVBx2PGo6hpIKdCh1qoHqVCT1TnvmW5/UnjSTJgrt6Bdl4OyL6teWuuCqBjgExODBnIwM94Oq9vvEAXuqgqYHSViCZ4UjiBGR2+I088R8WuAFMqxYFTkm1QZIJPAE5Xn7kxo3y14XTrMq7g3UaRJeQzhiYxClgpLKCZ7DStWkVJLRTtvWWWYWwJnJkYGccY7diO2dEC5VzEEqZleO3OZE8e3fOvQfMHhHhy0WLUaUopIUKyhQIAkFUqEt0iCe8zCk6XL/DmhUVW/nDQaPxKLWMUJ+pELsGUg4lp06zglwKK71CxgSjEwT0oTA5t9uJxMzjGi9qsC0OIiOteokSQRPcRHwDycxZfGvI9Mqo2Vd3rk/6NZ0giOSyqAjjHQ0yI41T63htYSEioabENYwKjMDLETJn37TyDpNYpi4tMk3LXGAMEiAqiZI7fvOof5WSGUqzRhWEn9SMjjjnjtOoxsmUktg2yEDSxkfc3GZwM/wCBzuSD1zBXEmD95xA4/wB9JeQUxiKxCiWIHJtAJnAE5P2+efnXVerJIJMEBQsxPvBX2xicZGdK1rqi2hjAMXQfnLRif1jjEGdEUfEAWGTB5AMj4nE6GnsKGOxakkg3EziImPbCwZ9znHbOt0aGVNQ1HtE9KgEj4A47klZOccgAbpHJlj25PuBE+3t79jqSs4tuADHvE9p4IyY9p5u51DtsSRI1RA99hYBpQG6cZUsLYPVxPIJnjUO78VqM1QtVYSYkj6C0kZ5gmYW3Mc99QvuVPuAbfpuAaBnHJPyNcsq1DLSyRDGybSPpkqDE5x/bOGtZKS7DPa7iMggkRPEycgkKAO4z9++TINq7gteCBMALH6f8/wA6RHw6orYNMEpEeoFEnIbMqBGcHsc6n2uxqWzVcTkC1g/BMfSCCCTxIHz20KuzHQcvhVRj6dOm1deQQAOMS8sAuYnMH3HGvV/DPDduu1WrUAFcUkbcBStzMoFwOCRn2xABGqy3lelQ9SqlQ1RcFFMgDpBH1U2gFwZMwfiDOrHtd04gVFRAxDL6aohW4jP0lWb/ALI4mSONEE1lm3Ecpv6DKOphS5FhKWgHn/uU83zkj3Oq94tWptTYbjD+syqLoIp02cY6WkGoe/PuIgdeNV6dFDSNQlmLZMksWkXQMdjhY78d63ut9UrvdUa6ocCOfgYHUwGJjj2nWnKwcaBxsVVbbbek24UwSIByCGyAT3x2mRafDPLlAbVDXljXVucEBWg5iQSc3SCZgQBqbyl4AlVC7Wlriio4kcKQSJBgk5795Gm22qUDQVahW2ncLwLYiC0AYglgCOxKiZOlVZElegPbeC3iwsXUgdNiemSJuYDqp3GR3kQO5kVXzhv6tKiiKtRKJGR6VNFhYtXoJUMsYH/5q57c0qTimH6q9oVHUhiFeWuEHEKwE98fOm288KXcUytYq1MmSpUHKGRJHMMPn9dS1yWBvwZ4MfFqgYNcb5UqTmWWCoAaboKggERxqx+B7Lc+JVHalVUHpZ3JIH1QSAoI6s4iJz8aaeK+RyNyamzo0XpRlapJMrNywPyNIMEwI7ADVfbfmluGa96NRa0sAItsPET1WywAPTEgYOlHGjNwcfiLv5Oagf5p1pVDUollVamGZYJItICgk4mIyv61Hw/+X3YKrTp0Kjv1U6Rs6hMCagw3VFkg3fSAdNt14fSrXbr0alZ6hDvUVygMACCF/KAo6R/TknnSLx/x0O19SnRZuVNg6Z4IIIJ9+onIB0dR9mdfT6bjF9R8a8838kTUK1Nbk2jJTqAYYgzhodi7zIAkgLyYM4zBu/F6LlEd29RGxWpgqA0AMbZKsY5JXq441Xa1cJdYwUsOp3ImSJb7wfbtzJOg6hElgA4JN7Cfv2xJJ++e41klIiX+R2SX4+j9eA62XjFEI1MqjlsJVdabVFnAi0D3kZ4H6ANaiu9tlM1AekgASCDMmPuc4iODpfudupEMv5iZJGCTyTxGYPM/31KahL/6ih4lgJVj8EEZ+I7Htzqsdjlbs7qsKbin6QWTMWlizD2M5weI4JiRnUe52SkkrCGZNrTmAIg4AIIzxxOtLXLqAJKtIJJMgDgnJMQO3tyNSCqAwem9pXh4DA/czcDye8me2dVbBKwddqoKgs/pgw/SrGP/AI9Ib9/vEzqzeAeE7upRB29MmigM1Wb00Yz8nLEDMXTJn4rbUmIF1YQOwulQOMtkExHBAGTr0T+HfjNtM7cIllNHb1b2DiXuWYjDFmWF6uOkCZMPEhxyU7xDwDf06frPRDIDDOnpuAGzmwyM5yMT25KSpuXDXMvSpUFogd+8zGeQTwede90qweHRhc301IDMB1SQ9gYZH5gSex40n8y+QV3YDloremQQ1NSjFTILZVw4kLd7GI1pxXYviQbhmfZVdyzN6tJ6kEGLvTpXqGjMXEnpI5OlfljdvU2t7MSxqETxANvAGAB2Ax/fWazTl3ZrB4BhumqEMzEkkj7AkmB7ZJ1Z9qPQ24amSGaktRjMEklgBiOkRge5JMk6zWaOmrlT9ZIk2o2vAF2lMVHRnyQ0/fk5+5GrbsN+1V7SFCmmTAUQDcwBAMiQRP3J1ms109czgeceZt643aUbmsSoEQScAPZP3MXE/wBRJ+NeheG+Nu24r0SFspgusTMkvMmeMazWa5Oloa2WDcbkimhAHV6YI7dZAaI+DpA/lTbbmkr1KKXVQpZlUBpM5DxeCPv/AG1ms1fU0aQPHPHVNOtW2ys3p0qrIkkkwhAWZxMEzjP76rlTcsxcE4Q2iMYJE8c8/wC2s1ms0tmSD9pT9Rbm5YiY+TA59pxPfOdS1ECrZarKCxggcrcJxAkgCY51ms1k2x0B76rabwBcYkx8GPtEdtboPNt3VKTnJEQYB5Ayf3OtazTXwiOd1uWpqhU5LW5AwIbiMDWeLVDTdVU4Kho7csIx+WBwdZrNEP2DQ/8AAfLVE0gzBmLE8njPa2P76L3HgyUNtUZC2SVN0HCqWHIkTwYwR2761rNX1kqfy/BVYRZ/4Z+YKlSlUosEKUlppT6RKgkTn9Tzq+lBxAjvzmDA+P041ms1cNFx0f/Z"/>
          <p:cNvSpPr>
            <a:spLocks noChangeAspect="1" noChangeArrowheads="1"/>
          </p:cNvSpPr>
          <p:nvPr/>
        </p:nvSpPr>
        <p:spPr bwMode="auto">
          <a:xfrm>
            <a:off x="155575" y="-601663"/>
            <a:ext cx="16764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6" name="AutoShape 6" descr="data:image/jpeg;base64,/9j/4AAQSkZJRgABAQAAAQABAAD/2wCEAAkGBhQSERUSEhQWFRMWFhsZFRgYGRodHBofGSAbIBkgHyEYHyYeHhwjGxseIDIgJCg1LC4sHR4yNjEqNSYrLSkBCQoKDgwOGg8PGikkHCQsLCwsLCwsLy8sLCwsLCwsLCwsLCksLCwsLCwsLCwpKSksKiwsLCksLCwsLCwsKSwsLf/AABEIAIQAsAMBIgACEQEDEQH/xAAbAAACAgMBAAAAAAAAAAAAAAAEBQMGAAECB//EADkQAAIBAwMCBQIEBQMEAwEAAAECEQMSIQAEMSJBBQYTUWEycSNCgZEHFFKhwTOx8BVi0eFygvFD/8QAGQEAAwEBAQAAAAAAAAAAAAAAAAECAwQF/8QALBEAAgICAQIDCAIDAAAAAAAAAAECESExEgNBUWHwEyIygZGhwdFC8QQUYv/aAAwDAQACEQMRAD8AP2W0pqqK6IppllpQyhQhm362VmYZzIHYc6h3u5olQ9zM4cEolrG1cdRLSMk9MwQB2jTQAE3lqrZM9NCwzxCh5DTmJI54JET+H1mkMyItW97WU5CGLJjL4xbiM/VjWSdHXwvtgq1DxLZwrN/Nx3uUVAI5UEsIgAdvzRmI0VtPFKbqWWiXJuzZYQpgk9KxwcZwGkDmHldmmL0QqcN/U1sCCwlgByltqkwZI0r8V8Mq1msO7qGnAtDuFJIOR+GgFgmRjMxjs+SDhJK4o68G6qzlqFygXC5T6cNJYJeCq5i7HtgcaJ/l/XJCqq0zDOGapDLz1KhEGMgIBzxxpfR8oKyKp3FUWkkhWn4WyFEgDBuUEAyAREkV/Cdwp6dxuWoqpKkKha4wWhmwZDAKD7EdMaLsz1/E72nhVMMpqbZ6ByTc5qSfzdzMgEi4fOeQwo7hKdQEqUIMlmZYICiQgAlXMAG5eZjswWo26ZSo3NVKcgENFkGFUluxIGQpi7vnXFHwPcrUdbxH5mdVukgHqyFGT76fmHvfDQcy1HUVmNQMxZSlJBVaFOMlCtsmRJEi4g4I1BR8UDuqZqSwl6lKmGEG17VKnqj8p5kSNc+Fb8qWVKlO9pn1CyL8kmCBEAqJnp40Z4b4tua7Mi0mqLTKo5pVFK8SASrBnTP9X6zOir0Q5NPj2MPl1cimGoklr2a1oAzwVkRJB4BI+ND7Xy5QK0yhqVYhg7mKbKDKgo3SVgFSGgHnmNEVd8u3UO22sBIByQk45Ac4DRBPyM41vY+OUat1m5VmNQVQhKKpI4pxUFoQx26hyLs6eVoLV59evkE1vAU9JqZYUvpJamqq4wbgpBKmTAjP+NKqHhC1Nq9SjTFNur63OWk3TcbjxbPKlh9XKsH8x07XapTpSrMgpKwMsCIIOPwx1BiBM8SNCbDxVCkpTZqpILcoFhxb1A4DBrfnk8Znkyri3j19wPceXHkhWUsxbpvQm4xaTJLoVAjqOf7a3uPL9VWYPRercisB6YZlCf6hXibsAKTJjnq1atrsqtIPUoq60mqPUZVZLmLCJ6R2Hv3A+ToTxKouX3FZwFbhyoAJB4wJJIICqASATOr5tAvMqQ8nbshXX1bWtPpVUpoQJJEqCYIBHUOJI5BjVTyVuGUN+DNn1XtIXloiRI5Ij9MaYv5toggClUZSgBDMEBKyfpJa4EEhiTgR8yTW8yMKRCpVBam4RyRlnDEZHCrODyQAOeR9cSaevyV3b7ZhYlFKbOgYGymHLzgmGkEgdUrjJPII0S+5qVarbWnTWnuF+int1RcheGZ4aLLjlp41m28Rq2dVaaYaRTgwGHUtiiCpEEgk4M/VqLd+PvCl2llJC1GAvE8gW2wTxIjEY1m+py2NyitYLBtg5gbimGKMDewRFEYyqpDiBILQ0kjjOuGNQsCRSpNaQwDMaZmQwAKwe0MxwLvfS/Z+Ln8NqtSpaTIqGpVpGpbBQ2yfVwe62nHIlienjVRibQwCfiLRw9RplEkQBTAy8GGkg4EBlYKSrAs8I8E3FR806qvbAa+mk4EgBATyeSIAjiTNlTy7bRNOpTYqEqXMkIRHsWAW66TM4K3arHim/Z9wXTe1EdpspBkXCAWm5iFzbgle59tHbehdt1qbioQLwrishbAFT02RywVpBwV+qSZPJG7CM9o5fzJsi6XFqiuwvNpvURIdrouIkDpz0tPaVG38cQvfVpFxzToj6YxaTbBOZxJHOT3k3niNGmHSmxdZUohsRXaIYk2nImJiekgNkHS7ZbqiiutQBqhBJMlSohQJKkq2QxkrOFBmNCFLqSX8iw1PM7EE00qAnKhiscdRIZZa5pa4cFB2OpB54kFkoIZfJLCwMufpW0ljcQScRBgnBB8LvqbylTANClWa60ekWtYMw9NwgYKbQIjEETOrF5l8O2dHbVaSrSSq6D0x+YTYLsZAGcj2MTo8yOcn3A935rDKag2rlRUYU6gquoCAwsGID2xAnBPzpju9s1Kyr/K7iT9VMVroIE5wSQT+b7T7DvbbqnvtqduZCqlINClCLLrRcQ12aZnp4P66rfivmF95uGpNUqslN2ZvRphDTiVglnP4ePqJ+YGhxtZGpyjlDfcblzHo7Oo4lbS4m4kZyCRjIiPc673dVlAapsClpWWKFli4l8mVVYURcCASDMjQWy8tfh+u3qJSC3+mXMlFmCSo+xUD3BB7FZ4KtGwndrUZXLIgFQqqzLNILhrpgZGYnvOnGltA+o3v7sb73xYNQuqLSFJyOk0mqdVxYMwcEAFQexWeckQz27PXpkIL0tEqgVRDziDAkIPqt5yRjQD+FbuuUU1y1GmFZHIAdSBJtVOnKkASSImc41L/ANd2yCKTVDuCsqirWloWVuMQebptj7AxrVzVaQKtg+78K29zLWo06ZALQynkjErSgQSLQRMBTiWJAniXhlNKYf0gKYJVWdyuGUWmbfqvJPBERMCAWG78L/maR3BaqsBRPUz4+hbFUsWhjnEyDPsj8X8ACU/xL/TWGaSmBODP1ATGCIBJk6HKLQlF3mqOaHhJZlFKtXRFy1rCQZEEdSAdxwx499S7vwyoaYpru9wbQDSRwKi8kflHSeRJkydAberTeqH9RZpqzOhDTBmMxABOATwZk8avWw8SS2EtW8EIpCgMYWRJkkE8mJPsO83jAsFXbytuKQw9G/8ANcmODHUywY9oH31uv4dvFqSaaVHCxNMrkROZIMDjI5941ZNt4lUf86BpAtWm7L3BkO4YqRH0rP27n/y1ZlILFFyIcWKfYi2GOMdU9/bULJsoNdq+ZVk8X9REp7igGNJisMlWEiAQzKTBJAkhW4OJ1m68So0KgUbanHpg/hVGYQzfSxNucDkSMfbTavWeEVeqbwpqH00wcEEySh+oE9vaCdAb7cipWFOjTWrQMS9RkCuSB9LCAYbpkYMYwBpPIlh4f2Atn5ooNVFy16lfCyrUyUWWtEkQqiQPyjknidMU2lAVrglj1QC6irTJYsGtBhLCDBYgPEmSM61R8H3FOopKCSSGSlTuUSFy8HNomAeTg8Z34l4lTpoqbglKrBfVNIglCxDKwIC2gLm7kkkZ0JpbKrz/AB+zwumHZlgMXMLTFxk3/TH7xz7auO08tb3YUjuqlRUFIS1Fy/5igIEAoTIWYP5QOQNS+PeDUF9F671UrLtdsVgrbCKBBBS5SCpyTGBOo9z4hU3NJxW3FVqVNHYSFuqlWlUPVMju/eIka6eaeDmewPy/SNSlUmgGqIQAfTZlhhJ4U9ZjAmIPGJ0duq1lNQ9NKVzFg9JRhYIg9BsJY5Tk2g4jqZ+RvHztQYpKlBjcQz21JpgxzyMky3xB7aKb+KDGswKA0bjYApFSz+rLWnHVBn45kPEmKxF4T5gpUq1GrTBL0yAPUaQSQQcIIC9RgDMck51dW3VPdqlWrRd6zNaAUYUlQMQAHlQzYkyTkxyI1UvEvNFCuAWptTqItRAzLwGZYOCFz3E4AwTOjN35hr0drSobdQ9OkbzUQNeCXLiV4FO0wT8+2s3DNBE68E3lTavWWlVRiWCOSsrdTuHRMECSRLDIiI51HWZlYVFrLe5aSty2SSQCW+o54HbudI9jRgK9pVmBMt3PLGSeM4gDvqVN2RJUyO808ypnEyJBz786ylDzIbLnQ8wbgUl2qU1rOyVA5Vrm/El1gQBKsTcsmcjEaq273BvLOFkwSRECFhZKmINvEwI0Mm8abrAkQygE/UPoMBse3bPY6M/64UQ0KCLSLNmpTpv6jZJC3szWr2hSOOMnQk3hi5WOfFvO1OttP5dAQ4FKDKn6LbsAzkAwR+vvofyn5oG33KGq9T07WBEghSw+qBkADkR7mMZUb3zTXrAU6tQVBcASQLhH/cVJPzH99L69ZDyyGO8YA+xOInM4ntquN7HyaeC/+aP4ghqiDbFXRQrFypukM8gXCQGFskZiRIzofZ+emCGWouYIIem4JJxCsvTERiM5mcDVI3FdCLYVQTC9VvMdgQIwNbFIhcn3E3XCJ9pgD51PHFMPaSTLpvPMQ3ENVW22fTyhYEiGMkEiY5PuvMA6rG6qOxAZjUa0ShJlA2bVMQgkTBHyYOQEykLyCe4Kn7zIPPeSM5zqahVYi0KZBkAOo5xyOkR+k6cPdY31GyweGed95ttoqK4sVj+IyTUAJiwgyFPsTgzAONFbX+IG8vQfhEsYJqJkmemT0mACMjtJPGlVLzAykXQzLMzCtiQM8MMEEQZHtzrKO6okFHS0iAtr1IOTJMtIAHEE8kds23eUi7T0z0HxHxWtRdUrPRAqep9KGpd6cXZDKCQxAhliSZGJ1rw+puWuLUk+t1JtNJmUCRcFPPYk/HOdUJd7SWoGUMoR0Yzb1lWDi7AFpiJ+cA86aeJ+emqsKr0n9Jl/0Q1irblXXMvUYkghgIEHMaiKZSnbLlsdqpqNRClRbI9N6jkWk4cmaYaSyxdkzj2S7c0a24hERgOq8FThyRLMFtUpAMfV88AraXmOjVo+n+IKN1uSHDcmC6zjANhnsMwZJ8GG3y203VRCySVI6LhzIthmhRyTAI/q0pRNLrueZ1fGWYy4DyP/AOyFlP8AkgA9uO/sZa29va5XVmY3XiAxyZJL++ZnJn3OuSGVekCCAVVnzM5z2nP7AY41i7loA9OcQTKk/YySY/2n508eBzs4ekzZBBtODP8AvkgifiZyccnUarsQUdgFiSpPUfnI55wPf30GoBUfhrJMEQwtaCQIkGcEft9PeUoIEBkPf5g9WI6SCIkdwQPfVY7kjAuwIBBUdxGGngmYE/t7HjWqiAREggiBNsAcEZ9sf+NaqVTUxx7EAzn/AOXHx+v30PWpsxkMqrIgWxA+SJJMRnnnSVCCf5em465n/tlT+8kR+nbUVSgZNtzZgKBBJJAUYktPwcntqOmzAYhjPdv7SRg67qXybKRYgSCbcAYb6iPf9Z4I09aYEbbsXHNsGLSIgjnBgg28j/hgr7prlUdQYntgfc3R/wA402TwytUMCk1dZtNSn9BAiQrmCFHGSMj5guN9/D9DBoVAjKSCtQ3XH3v5kDjBH2My1Q+DaK5R2vqOqFyJ7NgGAT7EnAPzOhH8PKr6jMcrKhgVBBwDxn2+/tObjV8rvSFOdxSKR1BgyhWhhCkgqRJUyYPSfjSna+Xq9r/RUqIyoVDYW5SGMtCwcQMyJjsdJXZXF0Jv5Fky7KpUgrEmRGSSBgxj7/bUmypmrWCoS8nATEk4NxaBH+/vo+v5a3TKS9A2hWZ2FpJC5iVYuWPYe/xpXV8NqiAKdRCBKqwtBE8C4ZJ7H3Pzpr/pk01sZ1PLlanmvR3NIdybipPa4qCsTkAxjmZ1E1A2sWUqWKiVAnHSti/cAExBzgzqbaeM7ikvpjdVEwQF9QkCYIFzA4Ax0/M40ClIGotxdmIIJTC/MYJJgnBERyDqWk3aYUg/0aAsBRVcdVrByj5HKuykgqBJH2POLPQ8k0q5j85UWkVfSEP1KEVrpEEYNwz85qX8yAwZqpgkEg2kdP1RcIk/JxJ+2ij5oUNKsAM5Q3HIggX9KjgD27DjUqErTV/UcWlsu1X+E7AD8dUMRcZkHP8ASoDCD7+/GqzufIm92zh1jA6apKkBRmF/KMAmSBMQWAnQyeeRBdtxXJIk5EH9GuXGBMTz76Fq/wASKnovRp1HhiZa4AxIMCwADiJjg63hGbdVj15FWntAjbqFqFyhV3mSeoAgf09yRgA9Q+OO6fiVRLBQSpVpgNYEEhc9dgVS6j3kHjB9l1bcbdbSKleuSbnBtpIOJU4Zm9pESPbjRlbzW4RU2qLt0XLKsdRnuRFwPe7PzwBv/roSSFrbfGIJnJa7t7QPp98f7amoSBNwgRxEE/Yz+5P+dDtRVQbcQBNpyt3HP+NE3U1XqCqbDzyS2cmBIjPsOw1xgSfzGbqkh3AkYgQen4kg/GIA76kpbhWMBT7GQcTHM/bA7TqOnRRSuIYZGbTn/f3gyZ/XU28rOFwCDI9z9+ZgR2jOikI16Zk2iPYi3ieQM/8AjOo2oVJFpkk9/wD0J4Htn41nqsLRF5OZ4Htyxjvjuf3116pBIZWV1zUBEFQIH/1yRngzzqkFM6VwLm9MrBILGQIzmMYgEz9p5GpbZIuLBvqGSPaTI+I5+x1EqSSZZvcDIAxjInP7fB13WpAwxuEGAAT+gMHOJEe+NBI28I8xNRUBQjITPseckezDi6Mg/YiwbTx8VWtACKR0fmkyZBxkAYHyp4zFMWpawc9QwbmIIAkT1DK9hH7aYbWn6ILtgxKqY6QcMWjESBgfYd9Zz95V2LjZd/E9xtfTPr2oyEC2m31A8u16mOMAknPzpVV8z7VUFtFsAEvIvbtkgQfuRgYEDVUrbpmbIukmTjAJGWnufcaiqscgi2MdyDxwY4zye+s/Z2q/Q3N9i21fN6BRajlwM3WAZzyszHHvyZEarPjPi/8AMlWdfRIW2EYgMDJM3AzMnjIxzoKpWkhQZaINuAuBEwMY9vmeNbqUogVVziZIIxwZDY9xnWyWKZLk2QVaFMAwWtMCBLcA+4Y9/wDPfU23oR9Dso7xb1HIOcDMfY5+2owLQIa7B9rpHB/cZ9ufjXC1XZhlQHnuCxjkhQcDjPGqTvuILa5RHq0yvtEnMdgP88R76x6ryBcgbm0k95iJABPaeOTIxrinTkEAXMF4aL+Py8AHkx7aETrUusFBhu8iJ7HP/MaqKAbU7lxAIbE9N3LLIjBWAO4kEDHbfiFMVGg0mI4AtWcQfvi4YETkf1aF3u8cLeaYkEH+gQB/TwvfAx2gYGgf+p1CT+JLAA/6YAM/UC05AmO05wJzcIt5RQZU29IqS9AysmSrqTHMn3Gffj7aUV6dORbjGRIJ+MxggdtTNvKpBLHpXgg4+BCiOPf+2t1N3UI6jdGeqJzA7iZgDn4nXRC1/Yqyco9ohRiQRBPUfgf7H79jojbAloaJk/QQCBklj754I9zzo7ebJqQHqUCJmAyzfbE9WBgn8pgC33wvo7kheDT7wFaTHtGIHEt7/fXnJ2UwhcyljKQ2JEFvaLpuHzOP11wjQSbVA5kwZgcQQSPfjGNaFa4BbiU7CbgvtgMFAPOOY1JJs6XyOQOCfuSO3v8Avp3WyDpZPJzzAPvniP8AHbE6mp710IIqsMwCsiP6cjvmc/pGhq1MhSDEMc5Pf24jntE47410gAW6pEnpAIYzOOWMZ4z/AO9FpjOnppEFeTmFMkk/sJM4HzjU20FqNHQjGcDmZH/1XvzPIGdaDCACqXAgNBIK+zc5xHbMjRdBLV9VzgfQDCk/eY+CBgg/JxDfJUNI6XbBfxKkgj/TAMKJ5lYk8QACc/cwD4jvSSYRmjqwDk8duI4A79vbUm63FxJJheST3/QHAxiBxA+2kyBBIIBxbHtkDmeMxMe2lfdg84Qq3W4rBYt4JlSDgR3J9+NZT8RbAqDMEnt9vp7n2/wNM6W8ai0owHZgQRgcTyDknnORnWt74qgQI6UsksJVYkHmMAESAfvM6rm/AnANtq0i6CRMAGefvI9jn7calOyNUuxa1VtL8nDSOkgEKTH/AL12uxSrRNVXKkAwoRABbJgTELmIORoZt6opvTIWwmSZzIjJPB4n2/vpc7vju8gT7coqm3pEQzEyeIgFuw7kAAnOI0K+5tUW5wLrgoBj8xJxHP78dtdAUyAVXqBxlrBIjCgZY9yTHELMnWbXZOS0olplSAoyv3b6c8EfcZ1aaWWFBGx310IP9EWklZuHF31Sc8Y5k8Y0NR3FjFfRFNJtwp5kWnJJK8c/H6M6XiJpIEtU0xMAAZwe8mOfqMd+NS7XdmOoW9lCR0892BIx/c50uVZoYtehd3LksUiYkieMg9veOZ9tSjYXEkLaJhGVlwSfhsnsMHBGjKO8zIx9IgsIMTzdhgJk4HfHA1Ma5dhUaFZoILKFPxkY4gSB7aPatD2KvFfD6aQtL6nkSCwljGSDKz8zjM9tLd3tGpZNkEy0RjMAZEkRB9s6trbipbYoJUjM2yP6uZMd8Ad/bSPceHLUMxBgmCPq4uKlSFuMACRGeeNaw6zW9BRfqg21HZl6m5Wu8BqdIqjOJbAF0svcmD7NqleKeLJVItRacPJi0Fp4DGMxg5/U6lpeFU6lWxWdkIy7kQIBkqqwD7ZJ7Z97V4eFpkIHpm5QKSUaNjzBJHRm0KAS7H3xEnWHKN1Zv7OcoOS0UvYeC1dzJohHVMm5kRR75xzI4kdiciWx8gbgRincRbCvTyQfcHBLGJJ7cY1bdvsHVlq1a4qUibGWncTcwNin1ACcT0jMkADg6J3XiJAZw6mEZnDStTpTpUJAMEKADg/JBjV0ZuODz3e+VNxQUmvT+jm10dRxFxukCTBxEkZGg6Pg1R19QUWekGBuXIMfds5MlY/L2HNspeJ/zyvtrQrNGVkAxkiRkQVBx2PGo6hpIKdCh1qoHqVCT1TnvmW5/UnjSTJgrt6Bdl4OyL6teWuuCqBjgExODBnIwM94Oq9vvEAXuqgqYHSViCZ4UjiBGR2+I088R8WuAFMqxYFTkm1QZIJPAE5Xn7kxo3y14XTrMq7g3UaRJeQzhiYxClgpLKCZ7DStWkVJLRTtvWWWYWwJnJkYGccY7diO2dEC5VzEEqZleO3OZE8e3fOvQfMHhHhy0WLUaUopIUKyhQIAkFUqEt0iCe8zCk6XL/DmhUVW/nDQaPxKLWMUJ+pELsGUg4lp06zglwKK71CxgSjEwT0oTA5t9uJxMzjGi9qsC0OIiOteokSQRPcRHwDycxZfGvI9Mqo2Vd3rk/6NZ0giOSyqAjjHQ0yI41T63htYSEioabENYwKjMDLETJn37TyDpNYpi4tMk3LXGAMEiAqiZI7fvOof5WSGUqzRhWEn9SMjjjnjtOoxsmUktg2yEDSxkfc3GZwM/wCBzuSD1zBXEmD95xA4/wB9JeQUxiKxCiWIHJtAJnAE5P2+efnXVerJIJMEBQsxPvBX2xicZGdK1rqi2hjAMXQfnLRif1jjEGdEUfEAWGTB5AMj4nE6GnsKGOxakkg3EziImPbCwZ9znHbOt0aGVNQ1HtE9KgEj4A47klZOccgAbpHJlj25PuBE+3t79jqSs4tuADHvE9p4IyY9p5u51DtsSRI1RA99hYBpQG6cZUsLYPVxPIJnjUO78VqM1QtVYSYkj6C0kZ5gmYW3Mc99QvuVPuAbfpuAaBnHJPyNcsq1DLSyRDGybSPpkqDE5x/bOGtZKS7DPa7iMggkRPEycgkKAO4z9++TINq7gteCBMALH6f8/wA6RHw6orYNMEpEeoFEnIbMqBGcHsc6n2uxqWzVcTkC1g/BMfSCCCTxIHz20KuzHQcvhVRj6dOm1deQQAOMS8sAuYnMH3HGvV/DPDduu1WrUAFcUkbcBStzMoFwOCRn2xABGqy3lelQ9SqlQ1RcFFMgDpBH1U2gFwZMwfiDOrHtd04gVFRAxDL6aohW4jP0lWb/ALI4mSONEE1lm3Ecpv6DKOphS5FhKWgHn/uU83zkj3Oq94tWptTYbjD+syqLoIp02cY6WkGoe/PuIgdeNV6dFDSNQlmLZMksWkXQMdjhY78d63ut9UrvdUa6ocCOfgYHUwGJjj2nWnKwcaBxsVVbbbek24UwSIByCGyAT3x2mRafDPLlAbVDXljXVucEBWg5iQSc3SCZgQBqbyl4AlVC7Wlriio4kcKQSJBgk5795Gm22qUDQVahW2ncLwLYiC0AYglgCOxKiZOlVZElegPbeC3iwsXUgdNiemSJuYDqp3GR3kQO5kVXzhv6tKiiKtRKJGR6VNFhYtXoJUMsYH/5q57c0qTimH6q9oVHUhiFeWuEHEKwE98fOm288KXcUytYq1MmSpUHKGRJHMMPn9dS1yWBvwZ4MfFqgYNcb5UqTmWWCoAaboKggERxqx+B7Lc+JVHalVUHpZ3JIH1QSAoI6s4iJz8aaeK+RyNyamzo0XpRlapJMrNywPyNIMEwI7ADVfbfmluGa96NRa0sAItsPET1WywAPTEgYOlHGjNwcfiLv5Oagf5p1pVDUollVamGZYJItICgk4mIyv61Hw/+X3YKrTp0Kjv1U6Rs6hMCagw3VFkg3fSAdNt14fSrXbr0alZ6hDvUVygMACCF/KAo6R/TknnSLx/x0O19SnRZuVNg6Z4IIIJ9+onIB0dR9mdfT6bjF9R8a8838kTUK1Nbk2jJTqAYYgzhodi7zIAkgLyYM4zBu/F6LlEd29RGxWpgqA0AMbZKsY5JXq441Xa1cJdYwUsOp3ImSJb7wfbtzJOg6hElgA4JN7Cfv2xJJ++e41klIiX+R2SX4+j9eA62XjFEI1MqjlsJVdabVFnAi0D3kZ4H6ANaiu9tlM1AekgASCDMmPuc4iODpfudupEMv5iZJGCTyTxGYPM/31KahL/6ih4lgJVj8EEZ+I7Htzqsdjlbs7qsKbin6QWTMWlizD2M5weI4JiRnUe52SkkrCGZNrTmAIg4AIIzxxOtLXLqAJKtIJJMgDgnJMQO3tyNSCqAwem9pXh4DA/czcDye8me2dVbBKwddqoKgs/pgw/SrGP/AI9Ib9/vEzqzeAeE7upRB29MmigM1Wb00Yz8nLEDMXTJn4rbUmIF1YQOwulQOMtkExHBAGTr0T+HfjNtM7cIllNHb1b2DiXuWYjDFmWF6uOkCZMPEhxyU7xDwDf06frPRDIDDOnpuAGzmwyM5yMT25KSpuXDXMvSpUFogd+8zGeQTwede90qweHRhc301IDMB1SQ9gYZH5gSex40n8y+QV3YDloremQQ1NSjFTILZVw4kLd7GI1pxXYviQbhmfZVdyzN6tJ6kEGLvTpXqGjMXEnpI5OlfljdvU2t7MSxqETxANvAGAB2Ax/fWazTl3ZrB4BhumqEMzEkkj7AkmB7ZJ1Z9qPQ24amSGaktRjMEklgBiOkRge5JMk6zWaOmrlT9ZIk2o2vAF2lMVHRnyQ0/fk5+5GrbsN+1V7SFCmmTAUQDcwBAMiQRP3J1ms109czgeceZt643aUbmsSoEQScAPZP3MXE/wBRJ+NeheG+Nu24r0SFspgusTMkvMmeMazWa5Oloa2WDcbkimhAHV6YI7dZAaI+DpA/lTbbmkr1KKXVQpZlUBpM5DxeCPv/AG1ms1fU0aQPHPHVNOtW2ys3p0qrIkkkwhAWZxMEzjP76rlTcsxcE4Q2iMYJE8c8/wC2s1ms0tmSD9pT9Rbm5YiY+TA59pxPfOdS1ECrZarKCxggcrcJxAkgCY51ms1k2x0B76rabwBcYkx8GPtEdtboPNt3VKTnJEQYB5Ayf3OtazTXwiOd1uWpqhU5LW5AwIbiMDWeLVDTdVU4Kho7csIx+WBwdZrNEP2DQ/8AAfLVE0gzBmLE8njPa2P76L3HgyUNtUZC2SVN0HCqWHIkTwYwR2761rNX1kqfy/BVYRZ/4Z+YKlSlUosEKUlppT6RKgkTn9Tzq+lBxAjvzmDA+P041ms1cNFx0f/Z"/>
          <p:cNvSpPr>
            <a:spLocks noChangeAspect="1" noChangeArrowheads="1"/>
          </p:cNvSpPr>
          <p:nvPr/>
        </p:nvSpPr>
        <p:spPr bwMode="auto">
          <a:xfrm>
            <a:off x="155575" y="-601663"/>
            <a:ext cx="16764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28" name="Picture 8" descr="http://upload.wikimedia.org/wikipedia/commons/thumb/0/08/Berlin_Tiergarten_Siegess%C3%A4ule_Luftansicht.jpg/220px-Berlin_Tiergarten_Siegess%C3%A4ule_Luftansic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348880"/>
            <a:ext cx="345638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¿Cómo fueron evolucionando los planos urbanísticos a lo largo de los años?</a:t>
            </a:r>
            <a:endParaRPr lang="es-E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3867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20888"/>
            <a:ext cx="3672408" cy="19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4477976"/>
            <a:ext cx="3888432" cy="19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509120"/>
            <a:ext cx="3702752" cy="19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s-ES" dirty="0" smtClean="0"/>
              <a:t>¿Qué propuestas surgieron?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1910- Primera planificación general con el “</a:t>
            </a:r>
            <a:r>
              <a:rPr lang="es-ES" dirty="0" err="1" smtClean="0"/>
              <a:t>Jansen</a:t>
            </a:r>
            <a:r>
              <a:rPr lang="es-ES" dirty="0" smtClean="0"/>
              <a:t>-Plan”</a:t>
            </a:r>
            <a:endParaRPr lang="es-ES" dirty="0"/>
          </a:p>
        </p:txBody>
      </p:sp>
      <p:pic>
        <p:nvPicPr>
          <p:cNvPr id="24578" name="Picture 2" descr="D:\jansen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359671" cy="4342989"/>
          </a:xfrm>
          <a:prstGeom prst="rect">
            <a:avLst/>
          </a:prstGeom>
          <a:noFill/>
        </p:spPr>
      </p:pic>
      <p:pic>
        <p:nvPicPr>
          <p:cNvPr id="24579" name="Picture 3" descr="D:\jansenpla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12976"/>
            <a:ext cx="4443298" cy="1722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época de la postguerra y el “</a:t>
            </a:r>
            <a:r>
              <a:rPr lang="es-ES" dirty="0" err="1" smtClean="0"/>
              <a:t>Scharoun</a:t>
            </a:r>
            <a:r>
              <a:rPr lang="es-ES" dirty="0" smtClean="0"/>
              <a:t>-Plan”</a:t>
            </a:r>
            <a:endParaRPr lang="es-ES" dirty="0"/>
          </a:p>
        </p:txBody>
      </p:sp>
      <p:pic>
        <p:nvPicPr>
          <p:cNvPr id="25602" name="Picture 2" descr="D:\scharoun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7255340" cy="2823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ES" dirty="0" smtClean="0"/>
              <a:t>De los 60 a los 90</a:t>
            </a:r>
            <a:endParaRPr lang="es-ES" dirty="0"/>
          </a:p>
        </p:txBody>
      </p:sp>
      <p:pic>
        <p:nvPicPr>
          <p:cNvPr id="26626" name="Picture 2" descr="D:\berlin1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3313019" cy="3384376"/>
          </a:xfrm>
          <a:prstGeom prst="rect">
            <a:avLst/>
          </a:prstGeom>
          <a:noFill/>
        </p:spPr>
      </p:pic>
      <p:pic>
        <p:nvPicPr>
          <p:cNvPr id="26627" name="Picture 3" descr="D:\moritzplatz80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848"/>
            <a:ext cx="385027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¿Cómo ha ido evolucionando el urbanismo en la historia?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Caída del muro de Berlín </a:t>
            </a:r>
            <a:endParaRPr lang="es-ES" dirty="0"/>
          </a:p>
        </p:txBody>
      </p:sp>
      <p:pic>
        <p:nvPicPr>
          <p:cNvPr id="27650" name="Picture 2" descr="http://t0.gstatic.com/images?q=tbn:ANd9GcQm0F1L6eklHzg1HtiPgom2YjKJuNxiru9L-yBuH4_ahLMTTg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2959790" cy="2566789"/>
          </a:xfrm>
          <a:prstGeom prst="rect">
            <a:avLst/>
          </a:prstGeom>
          <a:noFill/>
        </p:spPr>
      </p:pic>
      <p:sp>
        <p:nvSpPr>
          <p:cNvPr id="27652" name="AutoShape 4" descr="data:image/jpeg;base64,/9j/4AAQSkZJRgABAQAAAQABAAD/2wCEAAkGBhMSERUUEhIWFRUWGRoXFxgYGRodHBwaIB4eGxocGBscHScfGBojHRgbIC8gJCgqLC0tGCAxNTAqNSYrLCoBCQoKDgwOGg8PGiolHyUpLi0qMCwuLDQvNC8uLC8pMCwwMywvKiwvLDAuLCwvLDQ0MiwsLSosLy0qKS8qMCwsLP/AABEIAL4BCQMBIgACEQEDEQH/xAAbAAACAwEBAQAAAAAAAAAAAAAEBQIDBgEAB//EAEMQAAIBAgQEBAMEBwUHBQAAAAECEQMhAAQSMQUiQVEGE2FxMkKBI1KRoRQVYnKCsfAzU5LB0RZDg7LS4fEHJDSis//EABkBAAMBAQEAAAAAAAAAAAAAAAIDBAUBAP/EADQRAAECAwYDCAICAwADAAAAAAECEQADIQQSMUFR8GFxgRMikaGxwdHhFDIF8SNCUiQzwv/aAAwDAQACEQMRAD8A+wtxumG08xYTICsYgwZMQBbfAFbxFc6YKyYlKk2AkWEHcfQjC2u/2ribFnlPvczWPQHsT1g4oquVDWL2kBbFiBKaZ+EtMdfjI3FoZ1qMtRAG2eNKTZ5alEZw2fxKZUApqf4Bpc6iPiA7xDeotOI/7TN2X301PpaMfIM/xl0rJVoNUNQuSKtQI32ZjTCuIBUgqSp9oGNVUq5olj9sZHT9GW/zGxMDULCTYmewBVqmCrDrF9q/jhZiAQS403vECPoS+I6YADatUCYUxMdP5j0I74rfxflw6ISQzkBAQAWJsAJNzJAxlMvnZ0JzO8LJgGx3DEQCZkiLTIG4ieZ4TlqrLUegtRlgqzjaLqQqnpJiWaJx1VqWkuoAJ6vECbLLVRy+ca//AGgSw0VJOy6Dqjvp+KPWIx08eT7rz2ABP1vb64ztTifMNb/EYKmwaReVXeVkbE++OvWYOylh5YEBl+LYc0QZEGYEE/WMd/KJS6R4wmbZVAgIrrX6h6PEtO/JUtM2HTe2rsZ9r7Xxz/aan9yp+C/9XrjL0meoA9MsTuQN7E7k3BBmCYHQ2OIcOa+hmUgDUrXgzNouWcCxAmLiwBwH5M0pcDDeuWcdTZTQLOeWnhGsTxIhMCnUn2X/AKvT88c/2np76H/Bf+rGeqZ3SR5aM7TEgBiCL7fCsduZvaDHtQJDBOU8wVhEA9CCLQeX+HAm1zAl6Q02aU5SHJAwcRoz4jQEgo9iQfh3Fj82PDxIn3H/APr/ANWED9D3EH3WB/y6D7sceBwC7bMSpmDQwWJBD1h8fEiW+zqX9F/Pmtjo8RpbkcTB+TrcfP2g/UYRgTciQLt9I/N5UfvM3bFZqXJJEm598Gq2LTWlcOW/eBTY0KzMaKvx9UAJR7jVbQbbff8AT88creIFX4qVQXieSJ7TrifTfCJXMhYBBIsbgyQPob7i+OtUks6SJkkC9pmf21vsRb1F8GLUVJcb+fKPfhpzhlX8RHdFYAQDqVTck9qg6A/4Tis+IHAncbSFWJ6ifNsf2TBthNxmqwpxTUq6kFiiB7yA00yVECySrC8wL4V8Ey1an5jU2FOXJbXSMVGaZP8AazAABg7WjcYaJy+HOOmTLSGYvlQV67pjGuHG6sAdWEryLJ3Hw+bubQJkwYGKq3idlBJJAAudC7+g82fSO/TC1mmSTJO+BM05rFkkcoub6pg6dR2cAxY3gETthabWVmlBBmzBIrjyHxGjy3iYbtLggRpVQOt5NS4Nu354IfxIukkI+28IdPYsNdh67euMc2TzIP8AbKVMkEKB1iY09NiD1/HHQMwATrUNaDNlNpI5AYN+tp9Lj+Uu8xaAVZZZrXyjQfrusE1F7SAD5SyYubedeR6C56YjS41XM/aiJIJ8kWv6Vulx16euEmYq13cRUphKYXTpWzHZmA0izVIMxaBvhlUJhpIReeT1HZptFpP4Xwa7SpJakY9pmpQoBHWGFDj1RXHmHUsEwtNRPYq3nEFfUTvidfxJJ5AQI2ZVN/pUGFVfMQDAnmhgZ0g6Z1H8QNQIN4npjjAXIMQCYb0BJhgINhsQD+9gTaZh/VuW98I0bImVORfYhuTekGZrxYaau7MFVFLHUq7TED7WSelu+Kcr43FVA6vAP3kVTcSsg1pBIEidxfCyggqDUyrDAgW3Ux8QNjPtsY2sKH4GrVCzEFCQTTNOmQYXSASRNv8AONseVayKUiz8dN1wKvww8I1tPxjRMRJkSOalB+vmRixvFNMGGSot45tAg9jL2+vvjJtwnLgEmjSjcyi/ibdh+WLcvUFQc6AosCmdnEG8dNFhym1jEb48m1KIc03hCTY0ikbnIZ0VUDqCASRfexI6H0wRhb4fWKIvPM/SPmPTphli9JdIJjNWAFEDWMZnV+0YwYlhMzcO3Xoev0xFnBFyJEmPTdgPQTrHoX9MMOMIq1WkwpQE9Tq1NBA94kkgQWvfCbNUFqco0qfvsFY2MxLCB7LBgGScZtolNOc4KEaiDfSFpxHppFmb4YtTS1aiKppgtTSo0TsDy/Mtp0mAStpvgapljUbVUYRuEp8qAQI97D0xN+BjRJq07hlkU9oIIuEkzq9PitjzilQVSCJNqhVNIkWDQO8iw2PSDYVgpQEyz6PDUTFL/fAU4D2ganxrKhRFakFiRDLtE7e18EjNpVV2pujkASA0i5jUdO3WZtImDMCFWvTRlLBQDp5pUW1Dv8umQT2OAqlFFqLV0vTZZgB6QQKYmQSA0qdMHcN1xNKIeuBhE+eEquLpShHpjnsQQNFI6mLPUIMbknaQvTt/RjE3zNRnpranY2iSQpkT2tK7gwvtgihnPN573JFyCQRfSSCdpkDsffFXEKZIDL8SkEevcfXB3mXd1zPk2TRSKpvDfPjHjVZKhB/s3MgbAPtttew69PXFXEciHBHRpg/dc+u4DfkwBvOLM29J6fMw0sJH1Fj+B/ni4OlRW0swWOVipnuDNhyncz0kC+BF9bLzwrvx+47RNBzEZzhPhrMUkZWqUtDHUgamWK9JBDgAnTBF/hjvhllS40otelAMaVpMYBLMxkOSF2jsWPeA9yeZDpKrCm+sxKExJ1NCg2A0gA2sZvgPNZbTC03UAgyQOuwgG8iZ5o3G4w45k4eXya/3Hph7SYZh/Y4nM+28INpKpUgB3OpdoG4foA5vEfhtGAv1TXJANR1/hVSe28T+GO065ooElmUuJLP7g7xMg7enucEPAAMxpldXsdSn8GMfuY86boUPQa8XjlSog++nTSI5jOabQvNHwqr3uV6t1Eemr1GJ5XNM6khtAHRuU7gbARuQMCZniSzCKXm4VRMSJI9ACdP0wwVFYMLkspB1ABZEPeT82g/g22GC8e6XDcYUqjqS1fXftFtJSTPlq+kauWJkHl+A35u4Oxwmp1a1JrgORcAcrA3gkHoLWi/tOGeYpPpLOLFt4BGnmIlhYiWWJ+5gJ8ijyzLPLvJv0UWPQmfZTgSoAgHnXYMHLClIcs/A09xBFGiWpiFJLXKiCwAFgQLySSf4BiLuIABBC2JGxY3aD1g2+hwJ5wQqgMBOcsZB0zBlwYG+5HUbRex6YUeaqknzCBtzLplQ1+aBAFvmNhGDCEqRSjjyfpzgVTTfAxY+ZHB+WGcU5+uVEKJc2UfgCfpP4kYGXP0qRKGdYu0Dc6Q2/YCB7RhnRzeWqkEp5VS4kA+ttJvAvZSYk98UtUTURyzqgGBc7CJucIVLKQwrrDr7l3bSOZLiCVJCm0AyehMgNG8cpDegkfCMQzbQ2hv4tai1iLHbVJGkjsSCd8F0aGowmkEgmTYQBcsQNh/piuhS5WkXOokvspAAQaTuomN9gRJwcprt48hvhEdsn9jdc8xrEKWdoLqY1Qp08oHzG/0MR6e+O/pyeX5jMWHMOgmTtp3G0AtFrk3nE6ZCmVUBSZkC8aYsBsJAa07m18cFIG5EkgLLXJUbTPUySZ7+mFuhIz8fqJFSFWua60XaO8XpV1yQ40gn4SDK6ep6XJ/DANTLSxp6WCKAGVpvsQIPQgSfcWm+LcjmtFQaFUpOpiRqAMQCo+9ZSI6D1lYZTxNSzlR1pFFqITJKKdQHU6gQAAPjFvbfD0pAwNfT7h1lsKpRUsOUjTdYsfMKvxMB7ke/8gT9MU1eJILcxPYKZ7WGOcXWsabAElradWllEmNQUmOu4Mb3wNk3rmoFrU9KIt4RABIseWqSDbeDH1nA/jpGJeCmfyBH6p35RLMZ7WpXyn3AknQovJk27RE9T1AwelemALmwG2w9gqGw/ewDmFCv/wDI0qsEBmsdjI6bst/bFtCqzqFFYVQx0m0CQLiY3MbftH0wV1NABEqrbMJoW120bDwy85cGI5ntf77d8NcLeAE+TzCDrqCP42wyxpJwEJvXq6xmPEa/bfwL/wAz4VtTt26j/wAfiI9xi7xFnHFcCAYAD9ITU8EdOowqXN1gFDKksFIgkjVy6gAVG09fujucVpYpYxSgkJhi86LtYNBFvmBEzb7gtjlFS242Akzb1ltgJH8sLK3H61KmXWmG1NTUKrEE8ssZK2hmIHoB3jCfKUc5UWnreqHAJZXzVQ6RbSQ2k3MmfYXuYyrYJae4Q2jU3hF0pS7l8cuuzDzM8NkaabStxDC4MydBIlR7/gNsQfKsyk1WqAJHzpvNmQEet4mItIvivL5dzq1UwSFW+stykcra2AJI6+g9MFSUa5uKYEwTeewucZq1sogiBklM5IWaERdkaoZwgpsitAZtIA7jbcgxfpJG04KVliyz+9/0qf5scANmXAYGzArErBv3E+mCM1nSutQo1q5AbTrmSSLMYXboDvgkMpOQY+vOnpD73epUEdKcvuOZikv9qaYJNgQoExJAWABO+wnE8tVYyXRR2BM/iBY+0x3BwCOI62HmVAjB9J1BpNpFu3oSAPTFeYpauWmxGjW02vtpgDbc9TjxSRU+JrvdYIKGXgN70gzLNoGlyAFJ03NgT0B27wLXHtgujnadRPs2AEAPKkyfSx1AxN7X9oy5qVkBYrTeSdJh3Y7hOQLExpmD1aBgrLZ3OVAminR5lm5cRfqCg0wOmPTUi9exPE79YWJgSBeoBDviFKm6MNLEEXuB0vpHMfYFj2wNlaK1FDVNTauYrqIAJmQB1AkgB9VgO2I0842rmgCSDtAi+83PcRgHQwqFFdlZQWUm8oSSAoZoi0+pO2Oy1qIOTaClafEeUpDBWIb7+YYrndC6aiFYPKVEqQdxaYuAR3lrDB+QzVyUIMhltBvBiR3m0H72Eh4uVc03ZNSrqJXmDAzBPUKY3E+sYJyFQBtdJaYtTbaRvIgg8oEzb6zjyS0xKiGPDA72I8SFoIBcGG9SrZLlbEqVNoJ30i6yALr3+HFVWsVUlwGU31dyJ2dYJNzZpN9sUvW1OYuN4iNKnYAA7CAJGwEHpgfNVZIpqSNY5oI+H1HUW/EDDFK77PTXh6RyST2dRUU3zgV6etDMg1WF+UwgPLFgbE6us+kYhluF0mqPzVQqlp0VakE3qGFkQItFt/pgmoAaoJIimpMdptM9on8OvS3g9SKal1m5Y9CBN4IvFvhMgzG5nDUTHZ6Yef0BALlJAU3PqB8xmeHeF3oV6r1apcPIQKztqJ3BBIZCoizdxExh3lMqxVS45ZYxU5iVFuwhZDe8ExEDDHK8MprqNMSxBAEc8N8XeRHLyk/FMCMe4fV1VHYL9nTEl/2z8Om0OR2neL2E9cqICfHSHrUpZvzDoGAYYN548+EM3qAUj5gAZralUajpuAyiNQ6NtGoDcHCinU85QDuQwcE2CzJ1RawG8TAY9RJOcrEy5gqLDTNh0EG6n33JsTgGkGdA4ARiPW4mRq2O0e1jvgVrSSyqAYHXesSrsqVqCziMt+mcG6htFuh2b3PQzvpNhsCIkkUcuFAYlXJvTS/N2JBuAPu9TYTaV1XWKaW1MwgwCQpETrsBFwfUHqL4lQoaVjVN7km5O5MkxuTafadwsC7VYD5b9Ise/QYZ/Hz84K+J8Ieq80wsFeb7WrTvLEkhBpAGrfcbdAMQyPCTRNSoF52ImKtVg4BJJZWG97CDBANzILPOVqitqnUttaxDSNm2lmAPzen7wn+kro16hpiZ/wC28+m+AK1JFKvto8EiuUKW46xc01Wiws4VqpVulxyEBw07SGESCDhjQfMRUdxTUlRo0MXBgEFthdSRK394KkjVMolQeatMFz96PhkG0Am4WDB2Y2M81r6a9OaZhhtO6mNj2kWnqO4tht5IDZenDfSJbTZkzg4xbx3TiNc4Eaq+r/ckSWHK3VlHPHYC/SSPTBbUawgaqTUyY2aNxEGZQ7gbi42i4+fJqpzUwtSmkhdCtuVKsgJkrYcvqPSQ8jnagULpZbnQxoMqLIHNoLEmDJ3I5vS7CHjHWH55jefzH0Xw0CMuJmdVSZ3+NsNZxmsi4/R6Szc1pg7x5jXI3v8A540c4vT+oht1kgxmfENEGvsLos23u++AXpRpJi4BU/l+IuD9fTDjjOR8yoxX41RNPrd5U+hj6GDhOuY5I6TImxU7G30gjuO4w6TOSslAxTj6vDpZpAucy/IAAIDAkR0DAnb239MXBEhgaaktYki0QB/rb88D8RouwASZDX01DThdLKx1KrEgK20XiRsJRnKOXSHrEBhrVK9ZgyaQfiZRDarbfztn/wAlLKlBQ0iyQlCz2a6DH6hgvGaYsEre3kvuJ3IWD+ydvY4OyddKnNpbcKdaFTuOjAEi+FXBPClMKRVp6lWWPOwa5LTYlZFx0uN4w7pSoZlGoKTL3KgrvGwnrvPpjNXLCqpqY84RelJqHPDHMv8A3hjFuayyhhygAjt902/5sJmpsQ+l1Q+YdWoTMhSu43vb3wd+mOzrKNpiZOkWPZetwBPTGS8X5HN1KjfopqeUsFgKoUBiGEkEgFiI2E3AwcqSS6VcDvxh1lkshKFqAxrlrwjR0aCnTNamVDAsraYIgnl5bfEL+h74mcgoD1KLMFXVJUEqQDYEkEAR3necIPDPD6rUVStVcVA7zHluNJ0kFnKG86h3sCMPWyPlpoFU1CzX5TtHMBppKq2/M++G3LpuvTPCFCVcmKWC70HtCjN8JpOhFGlTWuftA1ZW8qfmBqAnm0iIYLB3iLG1uCUE0jyqYdgDqkhPUqwaGubCTuBImcEeXRZ4bKjW53NNDJJtLEdT3+uDl4bRFQqlOmDZDCJcLvIiCCVLXESRgCul5QIhhACasw8Yqy3DKJ5mcM0kGLmeth+MR2xTmKaq1KVhTy6QBAYwdvcL6QOmCG4SUZjl2prJkppAXoCYXrYduuDlorpBqSTp5gFB0sQRElhsYIaIMWOASCo/s43lCJExC3rU5NGY4nkqvnuy0j8otQpNKwDAJqCROrcb22Aw/wCGZby6ZDhHMEE6At2J7EkQuvrFsFJTS5LOAOukb7wOcyb/AE3MYJp00gKwa56gAhrQFIMFgAbftEXMjHkiYA408dPmHOmWAFHh/UBsiTIDA9wR02hoBEe2A84X1KUOwIM6eaTJJhRDQAOgOkXmZZPlSDHMe2lCT2vsq7Hr0NhgPiFMCnbXz8i2RpJtEK5P5HHUdp+lK5UglLl4vUc4X12A1rpKVHF9REE9YNwIBi8fjIBtFAqhZAsPw6fieb/Bj1PJaV0tzU0HO3VYudSsAykxYkbkXO+PVeMDzGD5gKYDOpcAgGY0gnrBAH7JPQy8p/1YgnDyHDKnWPBdLxNM/WDMnkvMN409Z2Mbz6DqfYbmRZVVdIWn/ZUxqgEhierGRN5+K4Cz7YoTxChZRSq03JmyspsJsNNz1N5FiSL4WcYzdKpama1KsjDTpWsFJi8eWp1csxo6i6jDRLSgdkk1z37QN+9/kPSJuwqVAEY6Eu212k8sizAETt6EbEn001kKoGo9Ngfbop9Nu0bYyXF/EGay5ofYl0cczlXhyIUc5g67EXUGFEgzI1lXUqJCMrOsVSWupsWVY2aG0SNrnrOFiSVKY/qN+O8IcoLTKEwD9jTp7Q0r1jS0UaUFt39Sent19BGI1RSZipIVhuwNu3xdNxZgYkAHA1HKOaZqAmT+JHzEdienoLb4GmFEdYNu3yj63b20YULQVE/86ekLTLBwNc+cdpqr/wBmwcAxHwta1gfiH4+gGK61IMNLKpiPiWGEbC9o/Bum1sV1MqGIMc02IsZNgLd5jBWVqCWWtULrYI+kagNibbA2IgdTIODBQsOktz+fmGd9NFB+XxHsvlS5iCO/Q+wnr69Be8gGzPUkBCqBI+IgQJt9bAXNzbqcEnLMQppNygRyEkf/AF5h9RvJmThbRyuZDXpiAfu1b7SbqOskd7E7ABHZre6kFvWJ5toCBfx0HHjHeOcMWrRpyCGCIAYt8Jsw6gz8Pv7ED9R5ZSWanTHVNKwPRgN9cnbpI3sSdxtKilAajUlNJQw1IJboNLKZI5riCCF3wuapTCgfptdoOqQlK0zcfZGGgmDN9tiMVlK7xBdsoiWlM1LiioecI+BSSNRZQR1H2r3g26fiMarGV4asFRMxUF1FifNqRuZjf2nrjVY0RgI9OFE70hXnKpWsTEjQk/4n69Prb1HVLxcqjhwLN8QMjm21Efd6HuYOweWXGMyadYNuulQwsI5mgj+u21zhVxfhylwxBNtMSYtBFvZ4/hxFNloQVT0EhQoWjlmVemXCOUCniesimlS5sIIVQbRMCOoix6emPZDT5SSWJ0i0R6XLSZ/hxWiGmCumV7qLj0Ybt7iT3HUwzjw8U6mlIDEMjapbmMT0ht7H3xBfvpPA4musa36n4g019NwFX13P+JpI+kYWvVKs7i4cMVYyQXUEkTvt2vb1xFaNI/G7PaJaY/lb8cFUstTcrpIADC6xY9zHSYJ9JwAUD3STXoN+EEQ9Q3vCmh4uqjSs0SNii+fcEw2r7K8yfiMCdxh/luF6itRAT5qyC1uQaSpggMPjO4k2tijgvDtWaesuoxyOWYkC3wIJgiYJmRI/ErxZnWp0yaYDPKkgkwFNiWgHUTBIBBHLJBG+jLkPLKprs2Hn7Rmz7Q04S5KnOZaj+7PBByqizVkB7SP9RgOlTVqjRWp6VsCbSTdo5rwbT3JHTCXK8bNVkVArWM6azwIMmwQAnSy2t/lhlWqN5yczaShSNRjqY3sIB9L+2EvIQbtzLXg+sMEucamY/QY+EM6lEUgKjOmgcxJMCBcSTaC2kfxYA4fxjLu6omZos1xoWqpYt7Ey3TvgTiOST9HakUJpswLwTqAiBp9QYIm28gg2+Ucc4M2Wq6S+oNenUBPMNp2lWmxBuDPoSYlyZiHQG61fzh8uxfkjsps1lVyDEeVR/XD7FnA9G/mHmJ2ogwJFidQ77m5uemJZfNOUVixYmLCiwIkGQdwQTAI2xi/C/jNqNOpTrJqq00NSlLMzOJkqNUhBpIusABSTONbkvFXnKDTy7MWGpQtWkZHsWkHpp6GB1wCrMR+hr4b8oyp9lnWZd4i8AaHI5+nGKc/knep5pUHkZaa+WVIEkFSTUCgAzBCEkmSCRe7gXCClOC2kEaISVMCfjbUzAAc0KwED2AtzGbqSPNoNSWWBJqIbQWBIU3mGEXiD0vizhmZ1FgFIXZTa7SJF9pC6ZuL9dsdUV3gk01+IoCO1lhYNdvB+boCFKkCmNWmBcEt0FpNwItEmYNwEmS085ckidJMcgJm0AXjcj3HNBwYVmk7s6IiiWLHTpvMmflMXnt3GFj8Somwr04F7uok7z3v0F+9yYwLFPeSMd9IbMTMISEqAumvrF1TPhUGonUsClBIa88gImQCVJEERFjABW8R4Q1WnysKdbQUUpCrq3IIAJVzO0xBGmQCDXVpmodVPMJqmCBpYKvNC2Y6Wv8UnrE3JWoIqVG8wqzh1JGUqnVtvDGfhH1HQ3FUkswJekAtV89qkU9W31gfwxlMzQWq1fQKaEKDVLapssBl+W636yOxjQZbO63AStl3JAZUDMSesi/MsAmfQHY4X5ynVzNPy1zNanVXmQ+XUpKSD8NQkECZGlp6kEbDB9DhpCy+YzHmiA8Py6gLwCvKok9p3G4w65KDEtzjs2bMnEzZZFcUpenEc8dvD3JVKwMVShB+7JNpMktvELcgkXgiMDcRzKqyqzAErKzyqTckazYN+Vzfuup8dSjQdiM0ToNT7WnUJCwCFJC7SVntqBmCcKvC9DM5iidVcyddWGplo1/C0zybghYuB6thVqU4ueMPkSyJXa3sCB4v8ZRfS45nqLouYrU15CRRuDBLqCXSmwPw8sGdp9ZU/EBzDFQ9NH1/Z6VcyomFYlFsBpF52iRhhUy2YEK1cD/hLcybrzRsb6CNpM3GDaCtoAd/Obq3wN0i4+tnHUADvEAAktvmG+ecNUsld5QAfQADoR71gOnnik+aNMWVhMEm09dJAkiTvGL0YESLjpGL3pAjSLmZZWENtCiDZoBa251HlwLQyKU2J0nU26yRA6tHQlrCQRyvbAKSCNPTfjDgSDr6xcpIMiQRsRv8AjjtVySpJMlhPVTJuYPwn02vbTiJibCB7z9TsJJvsN/TElUXJEgQYkiT8okXFxNuiNgJalA3QabrAzpYmJLirUiurl6g8stUDfZoLUwCBDzBkkfD/ACxKmg9SoUEx26hfckKD9e+APGWQ1VMuNdRKaKNbK14liL6YUyPisYJAnURhgKgiFIMXMEbxYW+6CR7lvTD7Qll3jvfpE9kRcSdTv+ucGcMJldvjXpCjnqjlAjr3741UYzfD6EU6bkiDUAg9w9Tr1mdvTGkxqILpHKIrQQSGhFxtCXIAJ5F2Unq8bA9cVrSD0l1A2iYsbSp29CTbt9MC+M/EGXypBzDFQ+kKQuqTFSxEjoZ+mF/APG2VzFc0su5OrU0MumCBJvMRAJkxt1woISVLSo0U2/SAFmmhAnygSxc8s4Lekpq6ENiQN5O0sR9J/DAzVD5lRS06CFFoIAECe9hv6Y0ZSD1BPa35EEfWMBvw6lrZoYs3xX3iIsAIsw2jEI/jpodLgjKHJ/kpZqXoK6wmrZgKJYx/XQYjS4Y9aWdPLQA3/wB4yxcDbTPqSMNK/E6NMadIYzIRBqOoRcx1uL3OA/1nVqEExTWPggEmfvEi2+2GCzyLL3ppc6QJtM+192Slk6mJ5PisUh5aiItTqaUcDoSASrSbDYk/U4ReIc4lTL5gMWDaUY6RqaAy7TpliWqbxuMOK2VpBSTSXmUNy0kMtpE/Lc6ptPXGZzFWsFcUqbCqabry5RwYK7R5hn4YBgiR1tjhnGdNY4ZdYVJT+NNSoAuC75EgxR4XRPIYivVogw4VnpXiAWVSJWQTMifsh0OH7PIpsgNTSQuvQzTMAwQILG4t3PbGQ8PZTPrmA2Zo1jSOrUr0mvYn4S4MyBeIG5BiMa7iHEss2pVq0jMlURiTYE20AqIiY1CYPfHFyu8MTiN+Mbs4TFLUXvFnJFfTlBGZFUryppEgGWXXe1lk6R6sJv8ACcA8W4WwQjSUpsQQ0Emk1gHQGGYwLtN97dZv4opDLtVoVkIXUCDCHcMQo1zMgCIvOEOX4lUzNZzQWoyuocN+kAgEgDTHlFVYGTF5N4x6U0sOKa7/AKibs5kwLcVSSOXT1xizh3hlqGmvD1ak8zuhYEEMrLer8JHXeCe0YM4VUVWp06S0gxVmRVUKYgkydRJMAm0k/e6Yf5HhreYrPXql2PmsPMUpqEgpZBqgqeb9kAd8YtPCNWlnnquzhBVZ6QFaiHYA6lMuZEAjubXjFZRfDp6iFJUmYVJtKyGDhhjiBTCnppG54jXsitS85jLAKUN1jo5BYEM21hGwnCutxdkB15eqqj5nNMDTtLc/uCL7dZjGd8T8IzJzNLM0AxNS2lWDBGHxDUDpCFecXAALDocPK3AMrVpBdJphfL16GZgHAjSrksAsMb9tJANsImyjNDKqoekdl2cWYylmY6FirCo6P0HI0wd4AtdJEFdMsTcMhEgneTbaCTuJIIwl8S5Gm6JTSlUCTLNQRC2kCTq6gHVuJi/clmWZ+xpBQoWmijQwLaVE2IJmGndiRePoo1AFUp5nSt/LZQjQSQYqapAiGiAI1ExYx2UhIx8d7MSzbSoq/wAdAHZ/I57wjlHhFOpSFIU3oCmUKiokkwdUEE8+8EzszRAOC6QTKoIS52RYLMx+Y9Btv+UwMU5niIoMNeY1VH0rqqIq0099CyxuJg203IiDKqlSm4VKbVcxU6mdAFplhYKAQQBuDa23LQwbT15wMqVOUlQUSEKxxrq3vAOe8TVBmDSbLlki2m7MSoIRVPxSSQQLAAEswJCu8tQdTTFRCGZeQSSSRfyi2zMt4O8A9sQTIjLGWcVc1UEM5sEXaEEjSsmLETe4hiPn3jHiVRcyg8+pppEPSZQwBJhi9wQW1C5FrQLRj0n/ALIpkPfeMaNmkJtC+xlEJAGZ9MPoYR9Kfh6ZUJWy6IgJ0VCATCmAJGq4UgWtsNhOJcJzLUU2Vi1z0vHQjoPbubTgLgvGqdSjTl6j/pVqgdHYK5sQp0wFkxt7+hFPJvSlHIMEhT+zNp9QCPoR64knpUxCqn1GXhCbOkFRQsRIuYa55p1bXJ6kGRP0t0wHSyVQuq6lZW5QW1alm3xC5BMD6+mCK1dUEsQMB1q/maFBZSW1EQQdA9ek9InbASr+OW8PqLF3cM4KpUdBgVGamJCBoJAm0SRIIAMSPc47ncqHfUCQVAVWBMhRYBhuO56SbHbFozYplZJhiAQBM9lI2gm1xA1TgbM+br1LpIj4BKwe6kyRPuB6d2pW4c0fp9NzbnAlDUGW+e8IqWvVp/GPMWDzKL/Udbew/LBNHNh1aPlkmbXPfURMAAW7HucAJVmpIqMjEgujiRFhbopgW9frLr9AqBRWFQBZXSvlg3DX1HUI2jfeImcHLk31MB7eVfKkLXPEoOr586ecBZJiVJLaixJuenT29hbEa3DVABp/ZsQSSv7zAAjaOX88VZrOVfMKvWGqTpJoP3IHMWHJMi+0WtuelJtImojmAJgpcDs1t5PxHfAzEqSpRGJy66QUtSVJA0zh7wXLF8vSv8NRmJiZh2mNonDqML+CsBT0A3VnH0DsJ7dMMcayQwAjGmEkx80/9YeHVqy0loUqlQgy3lgyBzAEwp74y/8A6f8ABK9Os9SrSqIFpuJcGAW0oACQIMMfwx9NqZp/NfnYQSBEbBmjpBj1x7N8ScgTZoYBhIt8Rm8qYSPX0MAxLWi+pD1+o05H8mZMv8VuDvqX0haeMilvUgbxP1PuYvizj2apugTVqvqC9bgiT5YJ0xe8WneBgbNaNYBqIHYaixjUFEAkFiSTsB0G52g8NCk2ny3U+WGkAgk3Ckt1m7GfQ4jlKKcLzMc6YbzhBnS5kxISHc6fMZ/K1KzyabOUsQaBo+WxiGhasMvTeZ37YaZTK1CVJNdZIMVHowQJH+7pmASjSJ3k9sW0eANphXzEW2i2/wCxHX8hgteGuul/OcAarM1KN9Ucy6o5u9r98dBK3N3yf1imYKfsx5gAQBxziNOQjVKasqEimrMNUswEu02OmNvvfQHh+aqNUVqJCU6eo1V89W1AqQupQ0sRBgbn88aDM8Rp6F111MMw3duiQLKbzNv2rdcdTLIQdNx1CoD6wRqHfYjrhrqCgQDlmB5QCJiEDvKBLEYPiCHjN8Rpy9JtIYmnTnTTzBFyWv5cCPQzY4wPCitLNKrBlIqaGLB1HxaT8UkEj6/hj6vlgy06ZFJiNIXUaiUxytp+dd4k/wAMd8VcQ8NZZnd3SgKrP5h11KjDUTq2Rxb+EYakXAQQ1eMVWG3IlhRWCSoMwD/GvGMPwbhOYqUq6URTKgsHLLSJEgiFJUn5TefaLyx8G8b/AEell1qCVesaSXXfzEbVpQA/PfVPSOuNVk69OmHdVQCC5pij9owkjmZyCzHWI7t6GMLaHjNa6Vf0cZkFNKgFQqXFQmUpRG0CDNl7YJIS6qho5aLQZiVqEth3VEihwILu7ucGakAVvFuco5mGUBKdXSUFAqDTkgnWtNjG9pn3xsqmcoVZblYKIfWkBd99axMqbCTfY4zOa4tmndtIZWaSSqZpkYaIOmDckgkFbRfe5O4GxzSvUpsC1N/LZapqmCFANiQDTfmMRbb5RD5SwHG6Rn2xRmETSkAChZs9aDOGPF8036PUXLPSFYr9mspczMKOjGWgkEyeknGV/wDTLj7FnytYAB5dOaTq+ZfSRf3U98afPt5c6aOmoIJqeSGWwBb5gRa0yPQnGN4j4ZZM1+mHMZelTtUeoikkPItTEkuS0EfLe8WGDUcFiKbIZc+UuyzKPVJYUIwyJ6DiM413FsgWJpoqF4tvIJOloABnUoFh0No3wDlOFurAOAViGAZCvUw2mmNZ1EmxAvubjDrKZtM3l/MpyNYIOoAEwSIfT8pHTa83N8ZVuFinC1FKmByipmbiYnexhW9WKgjqcInIV/r03rvGIpaQCUzaqSWI0I+328LfEfhR81mKR81VVuUF9RVFAgKsNMm3LO/UA23XBeEVspRFM1EinTIVgrlx1AYsxEEyQojT0sDObyBRGLFlZm5aaoaswJkFXMEiVuBtq7sCfk/DLJUSdDgBQqK1YGQNK6j5zcpJg7xMdiyj3iAT97z219qmrZKTVI00w0Dth08R+L8bSklXVUQV4m6yNQAIUWuCBafmA7kYR5OpQrqlTM0ENTSIDVa6A7LIVaelQQSwidm9ljwTx3nK2aSmKVJd9Srb5Sf7R1ZrETY9ManJvmqQi+ZgipqqVYbaHQ8t1Ii+8T2x1wEso1L7+IZOsxkFmAOLh3q6Ww4V49YeUcwlOghJARqdN1hibgBTpJAZpQiOW+k26Yhma5zNJmRKiTHltYEjYsBufiFhvAg9s+VrpU1igpMhg71pMG6zK35TBn7xE74bZzMVKmUJZdDIdSgPqDUxcBiQCSIgrBMp64QE4ZkUPtr5+EQJT2agTnAtHIIhLGS3VnMkf9P87Y5w2jrLVZBZiQoNiF7AmxmBIBmV2nBtCvrAJh106obmt0EgzBJVYmObY4rQdAJ6QOpJ/wAzhJLBzV6Rp3dIEztBiyvTYFl1DSdlNxfrqkbHYEbdKPOzU3VOkREHfeWB3jYbE2m2C8xkBqmmxSLcoENHUiOpk/xbGBgKrk/NqKlamxJgBkJ0mA1oF9mb17AdeqAJZOW+sLLiv9R4pXeBUp02Fv5ib6pWOhANx6SXHAatSjl4YaCxhCpmy/EdJYrudMyCR2gYAp5ZKAZlmWgGTN5PSN+a9u2C6GtlQOeaAgjpeAB9T74KWsoSSOQjhlhRAPX23wiVbO12ZiadZoNmUG46EAREiDG9+uIZRy1ZA1N1Jj+0QLaRPMbkx0k9LYtdgWLC0kkR2m1x6RiYqsTJJOlWIkk9IG/7RXHhNPaNk+pjhk0y8Ib+GQSpeIDTB9fMqEjv1/PD3Cvw2P8A26/vVP8A9Gw0xrILpB4RjzS6zGbq5XTVfW2nVzQAzbs3bbFWYZFhvtG0MrbACxHrr/rqLYM4w0Vf4F/m+E9Cpqp0tV9T0gSWBn7RSbpKmwO1sZc5bT2CQ7isTqmPMwGMLMxw2q2dzD1JFFmYCo7UHpqo0i9OrJUBkJle0RsQ3yVCjSnTWW40syeVTLTqAMU4EXEGJtgnK8O83LoC5VXRiygKZ1kPJ1DcXHbmNtsKeIeGaVMKC3MQ4tSoANJW7Sm4HKI6G4MYA/yAJuilY0i8xdBVgPAN7PEMzx1ShahTXMOsSvmgxM3JCjt374TZrjdeqjU3y4pENJ0isZgKyxUQt2IIsLemGWWyFFTV8pCjvGtpYcxEkooIVQGLR/ocW0sqo5neowFzzb+w7ixj0xy+Eru3h4V9o0pkqQENKQOZx4jEjyirw5nWTL1rsoRlaTrkLBBjUNXba0gwOpzviXh1PNPrTNqG1Bm1DpAU80STYWJtJ2xrP1nUKU2V2CsU1LMWJFo6f+cV5nOKKh002Nuig3Eg3BPp74O+SAoOcvPrCELMqaEhI1dv6gGhVy7KKFWrlmdjK6mR2OsakKhpLGHsQCPUxgTP+FdLQpLyFbVoogEkCbGmLAg2tYRGGGapmoyP+jS6qNDOQIIJ26jYdOm2O+Ic5UWnRqAsrFYcA0go5mLQagvchRtYg+mGKViA2tT8c45dCrrAnEGnFs4o4dksvlyXcksUSnUUhPLmeSeQyeRTIAE4AyLcMRs1S8mlSZHSGdtesdY1LpBGoyoG3eJDbJ1/OpIzONLKUZNQJkgGdaERJqEjT1Fjiz9WrFnq6RMgVHK3tcMWHQfhgLwSSNRlyh6lLWkuNBXQGgLUODRVl3dZ8sa1WpSUqJY+Q4Kk0wDIK6gbfKD0jCb9UpSYvTqJ9ytoNcUySdIZmNcCxJAvHNjT8NomnV06iUenqALzIDWJA6cxA9BHQYMzVVEpk1dIp7EvAWRbtdiAGgAk6tsEFlJo7hjpwjNmzlLUZSA54Zg/G8IzfiPxVTpkLXqAoysuig1J2PRVqa2gyDeQQZxmMtTqOylhQXLkRob9FDwRHMSoKtzSCNjsNsfQ8mcpmaaV6aI4QlCTTUEMLExeNQIPfm6bYnUyFGIFGmCuy+WtgN+kFhE6ekEmSIBLdCmGGX1xjsla0qMrs++CyicuQyo1S50jOIa2QzNNVpM+XNIAkLBZNbFWaTHmL5gB2mfUHBxyAzDVK6VCqapOrzkMWNgKg6j4gBeRFhhrmMsa6eUSzAx1BKwZ1AuCAfcGZIv0W0+GoD5aBfLSJICgufiAYIFgLMQbxO9jg5dqSpLK/XzEOtqFzZwmIAC273HGp4+UTfw9UFCVD1HWkygozEFiDOkGoHO8Elhq7gBYWZShmFYitTzBViJ16wRcwZeu0AAkmB7dsaVOKC3wkdIYflb/ADwRl8+GFjHcEER7kGPrMYaBLmfos76iM6Za5smsyVTgaehjNZfw7SWqXpHSygxpCmCZBsBYc4HtO0Ye0SARyOY3GrcEQQfszuD3xdxHN6AGdNd4AAZuh3+6Im5thfxDj9VFUrlmgmPvFRcyyrECBEzYkC+GGzJS19eGoHvHB/LqWT3XegdWA09YIrZKqdLIzUyoZejNc6gbaYuzbQbdse4YWTUrtOvUSSFU7XDDSfVvXUe2FY4/WaJWssHS3l0lPrsxMWixM7HF/EqT1Czo1iohXquhEBSdKGmQHswsSZMxvjkyTLUAlKg/FoEzbSpV9SaY5+8Ns3lDzFQSGb2NpsOjcxJtewtacRyvEVKqGUMFjSyxIjaP+0exwuqZXMKoDVqzgGSVdb+hUrzev1sZ5e0sirgvTqLTcmBNlZhch1jl3Fx3sB1y56SFd6hyjVkz0zkPjyxgrMlNR0fDttF+tth2sB1tiorgarmTTbRXXQd5nlImAZ6f1fBuURWMtdFBdo6qOg7ySB9cKCFKUBrFoWkJd6CBTUZ3BaCqCRqUGZFpLC4jYXABPpFtXIVNRdWKFQZgKVBUEiVUwG1Wi35YjUzGlzOlXnXAIFyZBUHcSIuOl8WecqgEOCW2KkzpW5nqJYDv/Zm53xUFuXqw35mEui5ecVz+6QB5dYDlqI0dxH15f9cT1MXpAuFMMzqNUR0uurUJANwNvbBozxMc4OxGqGP/ANwTjzKIXuSxnr0X+avhQUA5bLRuGR4w1nwPm/GNL4dH/t1/eqf/AKN3wyws8Of/AB1/eqf/AKNhnjYl/qOUYMz9jzhDxn+2/gX+bYSUsxyUmJvLE/GJ006jfPzH4Rv73tLrjLRWvt5YP5tjOZ3NeWlJSZLK6CLXYCmDuwgeZ94+kkjGVNH/AJPUekTJ/wDcOcazIU9NJF7Io/AAYjxGhqSC+gSCSdo7G4/qME4jVphgVOxEYxM3jRSbpBjIZkIlcaftFdYlrDWDItEEET0/njqVkcuFZCfmCkWkRBAJjY4V8S42FrukUSgqaAZrcrc2ktFMwRo1EyRv3E1+G8vz1KoVQHJ1FTU+KQbK6KNPNve9pvbTVLJQFcPT6jSkCTeUok3jh7v9QxylOUVCqsAWU6oUD7hJMjZlNp26TYLiHi/L0IWt5hfqqAQLAiWJ6hhsD17YZfoShKpjUahNugOkEWE6pv2+CL4oHC0bmcOpYLqQvUK8oA0lGbTFriN5xSTLa8pseOcFLdKw4cewfrC6n4spVqaulbylkqFddTdG1SoAuH2i174WeJeMuoQUQMyLkqyM4GoKy8mkj5eswQbAjGiXg9FQqqzqZAApkgWDNPII1D7xubCTAAL4xUqLlT/aWKBS2toMMvNJmASs4ckgqBSDhppx6QF8Imk0AvUBOv8AcZrNZ6tUoqcroo1PsmZAaVMA6XmDURCCCo22uBaMVcJ4zWeirVGpVHM6mcV3JIJiSEIEQOv/AHK4Lw8Zl3o5ioGILToWAArLbUpYX0kg9YjDbIZc0opUKDKhc/G1xJA69fytjs6aWw82+IYyOyMsmoU/65Nrj0brAmTz5FVHemQiqRK0q25JAgGneQV6/e3tizxrwQVlVtBfTBYKQraB8cNusgi+3J7A6TOVSESlJhdROwklmEESRpgbXBn0wvz2bVELPZBGqASDeJO5m+5mBsRthLoChdNW8Xrj1iFMuYieLQ+GmmHnwMfOvC3GWo1XpM1QLUbRAWszL5d0dgnWCUOkzAJiQCd9w3hLSKo1AG8MKqFGndgzbdoFyLTy4CzOUyWZ+zVXVzJVhTqKwkdyullj5WMQeVhjU0OWkFWGCAU1ZrnSoHNUBFnBEwQOtjA1VC6tBQX4avDZ9plz1JnSqKwUkjLXi3LAR6vmQiQPm3BUiTa5i2m4JjbUFHxSM5Wzamprp1A7t8S6viABJ7wRvYdu8N3xRlHrUgKVVqJBUuTJkBiZMXB3aB1kew1Jc2W0BqM/ESddli0tMQZmesz1xKUuSUjHLXe84Puy0XlEfHXD1oz6RbUrZYRNKQw6UiwEQIbSDBH/AIxCpnkqEBToC3Opa1OLkSXAAWnE3JgkCJxUtd6YDELJaKmiQCYItqB2sZI3BMAE4hn+GqdWgKJPmQZZdJgklSxWSZMmSesYOXLRLN8l+tOp+MfKFKJm93AZ0qeQPv8AcHcRdqaUycy0X2UPLX6VZOqCDJteRF8VPTqBB5WZcmJ+GmCCQICArIM21EiCbafixZw/LIiE1CWZlJY9QOhUXCx27Ei84N/RiEDstIDZSFVpAW8uwM3K7/dNhtglTTM7z4bpHk2dKQyQBVxvXyjI+GuA0UovGXNdWKmQtKARysJ824+0XcDbbD+qwqeUhpsg1A6WC3CXFgxGncX7YvGbK0rROhQLKP2jGkDV8K29RgSpmZq1HtFKmIgtuYY7POwPWPTCyyjefL6+IeVLUSV1JOTYdAMuEaLJ1WLBZkHcncAC5J6j372IxypRo1SGkBhYEWPeCOq+hlffCinxSZIXRqCiNbXBibEGQxn6RiDf7wgmVfUL3HrMAzFptgEzFS+6ohQ0rsdImm2NE1XaIdKtR7wfng2pvMAqAm7LeOwdenbULWkhcM8lkKa0eWNBQrrU2ix1kbESJteN56JErEsqfNVpl3JIAVWblkdyhIm0apvvi/MhmaKblZeCsiG91iBfqbm14xQmXeDyOZB9okVaVS2lzsMHGkLOMcLd86nm0laiKXNIVluWiJuVNrj6wZwRnuBZZgCmVpElVMEIQZSbHTNyRJnqT2wNFVQKmuTOkiIgSesnT6W6m0bn5GszoCGRvhWCzK3wixBW347RvaUqonu6gNF6FBN1CgLoFCM+eLmuMeybuTpZSgG0kMp9BZj/ACx051NKEMpB5RpvJBJaALgambpgd2qKhJD69LGLET0hZ1bxsL4DyOZVaaqHnkYkGbHcRq6kmOs4X/qQRnl9vBoTLSq8huNPho+heHligARBDVLH99sMsZngoYUdPmGyVGOkiNQdgQPQG3rGLf1rU+9+QxsIDJAjIX+x5xbxSkzV4An7MTcR8Tb/APg4QcZyxFfLoxF3WwmPjU+2yGDbb3xoeJcQp0q01XVAUUAsYBu5N8Ia/FKOYzlNUZW0QyuHQjZmaytr6AXgDSb3GMede/JVo3/zHZaEvezjVYT+Iq2lVlgo5pBMA2BE9xY4nmkR0IZnjqQSD+Mlh/3wtzXAKAp61QnmEyxJO55rxuQbemIhICC6ifD7iyX3ZgzipQSARZZIDEgCxixPxG3yDpiXEtbadDqNXMxKzJMg6ZANmDb9CMV00CiwC+0Dp/rjlWs3IoWQWifcRA7yVX8/WLAqpSgcunlhF0yWFMpeW+cV0so4MmqzbcpAi3oOt/zPfB2QzruXc0Zl2jSGAsTfUElptcnvjjUSN+X95lX/AJiMKaWbpy4o/bQRq0MrqGNlEgkLOk27qT1wSO1KSC45U3jHFS0GuOue8ILz6NqpFm+eCGcdQV2LW36+nsV1fh3nCpH6QoqINSBgqgDSNiLWkmCb3viI8U0jSWApOp10syJDLLAqXIBMXjEqHi2mW0imDIYf/JoDoQeht6z+MYeEnuk8qn45wi8UKUlYKSC+DcvSKOHcETK0qhCvcq3M4JtI32G5tG5vjTPmAW1abk6rsTff5QvbCXJ8VFcgpUWkw5tC1FqEAECSQYifTqd5GC6PDZm9R5ER8QHtAsbb74QovQ48A+msUupZKzXiTDCpmtWkQmqWHzSfhP3p6n8DjN5jjoqyjU6QXUBIr0UMhrGbN02mbERh1S4etEir5ZXQQxYyCBsYkztIgb3wOtBK7hUSqAPiKqAh+bmYKWBMbiDePY8A5f0iaaspYD5imlkaZU1aNfUyzBOZeoJjqA7zvsBJt6YIyPGqgKAimwsDC1l2vBLIAzbtJIBP7uCc1ppVAmkln5tK6VCgACTuSJA2AN/aTMvli5hAoSJM3LA9GO5IIIm0FZHTAKUAl1Yc3McCEqSFmmrekeq55SJNMFoMWA9gTr/PCPNcUcQXFKkLKZeQDzRFxfSAAN4UH0w3zuXKEA9pExt6xa39b4V5CqHqsqjUz3AjoCy3n+cdD6Y4JqmVeFG1PudI6mzy0MpGfL4hHmeP1KboVzFGopnzFBRTAmyMx2ki0idPzANhtk8zpJ1EBXAqKxII5rwWmDPfr/Fho1QFlp0whpoxarUbbULFEuD1/nvebK9ZI0Kg0CxEBRERZQAFPYkTIEDHbwUyV57fJviGJmFR7ow3U5/1ANbOqASDq2ELBuZgTsJgxPY4lklr+bMlD8IQbmfvzba97dbYhQNMMyoACP2dOodwN4vt0n1BJaVSLG4ggdCAbHSfl3Nrj0wKSlBao479aw8gqHtFGdybQrUqyl2JJQDk2VRYAQSVGwE39yFVBY6CukOQC6iQ3va073i1pG4lxCqSUTUVuGYgxCgxvuJNp9uhwwwapzAEjH2+4X2YUSAcPeCV4S1wukwIAuDGxsRa1r7hjfFK5fm0uCouWkfKLsfUdLd8D1qOqIZlKzpIJ5Z7DYbY9mM1VNA0alWTUbSrab6YBYkLcxO8H8ReZKL5ZJ8dt6R5apiHzieSzOparNINVpB3AUWCxuB0kT0thhwzLOZI+HpexM9D0i+/XoL4H4bUyrNo1FSBpWm8COg0kG9hYb3xOtnCrkU2IVeUDcGNyZ3JM33x4zVomXk0MIVLROlmUB47xi7NUQx7HYHufutgCuTSfVRksoAYGAGPW0TEG3r+JvObqO82JMDT0P8AOOpnp7DB2ZyoezCD+cf5g/1BxqhSLWHSwW1RkYyf8lgPZze8g4NlvwPjCTiHD6lWK1AFPMUOR51ZVLBbWpnTHKAQQDJO25FbwVWg8tM2Mf8AuMz6ASJVWgDblm17Th5zUyYgA/FN0I2AI27kmx+EAwDgzJ8RDARYn5GN/wCFjv8AutB9cSTO0QyUYjI+23iiTME0Eo6xb4eppl8tTphYAd0Ci8S7WGqCQL+sYcwO2M7lWZqgF4WpMXtL1ZJHTYDb+eNHjVR+ofSBnJYgnE18YQ8Vznl5iTGk0xMkAfE1yTt77d95Aa5CkmYRpOosSw8wsoN2shYzu+yjewAGIeMqDuxVLkohiAQedt9RAsb3+l4wEmW0K1TlokaXpa6SU9RBJIJUmxW0b80m9xOEDtFKAr9brBmiEtn8xZX4QpbUmTWopG+pp9+zCFWDM9LXx7O8IVaI0A0lLKGVDAmLkm5ZuhM7qO2GdDjFFwDpEk84sdJ6knYjsRuL4I4uQKRMAhYMdI2/zxlLtKr11mLwbFAdowvHqFSn5Zy7VFqFiNQ1tA0sTZFJE+g7+uMnw3xXUfMU1zVbMNTZgG1a2iTE6SCJBvEbe+N7S4HQZmDpOttZ53symRABAAA7QLRERj5v4x8OmhmqgUAI8OnPUPKZmZO+oHFUiZe7pLxvfx88zJi7GqWmqXFA/Go3SPqXHMlXuy1qahuYKaQMFbFJDjVaR3PtjOeHfBzZKoXp1Q2oaXQqwDDcCdZ0w1wYtGNNwHOHMZCm8jWFUtv8S8lTuehbvzjEq9MpGoiDI2i+/U9gfwxKVLlkpGxl5RnIIkLMpZZRLNxFIWKUMxFPQG8waFa5sHC6B0m19yNxgmnw9abGprBAUMpIQLB09DM2Ld9sXJlQxchQTp02+I9eUi4iBtvsdhEP1WwVfOUF0ULqawtOxaARf8/XFLlSAUvjkN6Ry8DNIfDF98eUdo5xZC02UMwMaAoNh3RRiXEs/FVlYOxmY3EHmESYi4H4YJrtldUh6YIJHJoM8xA+GTPTb06YXZniLaop0mdRpAaGUGAFnmVe35T1GBLsQX6mGJWMfaCTqFkQMWHQxEMhEysdxY4IyNWtSDPVpMgiYBDbXJaDywB6zJ7DCdM3mei00aDEke3c9DItvuOhbLVrVE0VigDHTrMgEknSAIVSYBtJmB3nAFIUAKccTTHlATFK6cYXPksxmJzCCJYwpaGAAgRaOkETuTa2DuC8bYuEemQwA2Eemkr0a34qIHNhV49422TbKKFqjLqwLuhCliAYSZAmAZFrNIFsVeHfHFPNGmMzRpmrWqMlPQ1NmC3s4D6hHeBa42OOXlKTeKQU+2/CB/GmdkFioOXj0wDmNXxwI6QZIPY7+gJ2tM+ljuCEdZA8U8u8BSA5IPKvYNaTYg2mfqQ54g4Xk0l7W5pJaSQG6qJAGqRMgeqr8iQo0wqwJ5bKRYagOkWBHQQdtWk0i6gAVpR9+XWJpi1pkkysc97+Ks3lClGKNiIMWvH033FuhI625l64dVddj/M2j+Q9YGC69YqQIkn1j8O59MLlZabtblqG2w0vaRBjcfUzE6cAn/JQmu9iE/x06YhgsG6cDxizNZTXfYi4I6G46G+//nFeWzR1Gm4hxcHow7j8Y/qAVq/r/T+rdYxVn6hCqqGTVIp3ggsbOpEXUbi3zA7xHEJK3ScB5fWsbS+73oGytLzC7uLEwoPQDrHysT9bY6aFSn/Z8yfdJ2/dP9e15DN8jolUuEAkblffup31fjG5qnHFrIPDLlHEJBSDnsxTkswKoOjcRIaFInaQT77TscF57LKrJy3VbEiDBJH5wzfxx0wi4jWrZYCotd1UtqLa0EljppowNNiVESOsMMNsulQqDmKrmpdQG0sABHVFUzPXmvqw3sUhJINW+M/60iYWgqm3CNfL494hWoKw51B9T0+vTfEcrkgknW5XYLbeJJBIuANNrSX33xPL5ykyMJYVQSNJtY25QbExJAF5O22Cc1S06RIsNvWbn2Lao9EGEpKkA3vAxSFJUaRLLFZKpVUVTBXpy9r/AAsSNjuBaRJxfXzdRQGqjlQlnMX03AEAzLEECJ3BvgVRTdPLqUyb2ZLOCTb/ACHrYEHAefzBZVyyuSQQXdiCWFwACbACCRq/YMknSW2dCSvtMG3SI54JNxQd8IYpxdCSHUKs6dUgrPVSekGVkiCR0JAM8xkOq3HY/wCX/fAIAURZQOm0dxHT/vj1Co9L+zun3Dt/Afl9tu0WxULWid3LQOR03sRIuwzLOe0sp5je9IYcMF0kX1iZv89aN9vrjVRhVwikKlGmxkQ7uBafiax379MNoxeGAAELmTL7EiucZrxBUZa2pTcU7dt33H9HAeZqkuZPwyo9FBgR+E++NDxDhK1SCQsgRdSbfRhgA+Gua3lxI+U7dQVkkze+ob+l45tmUsqIOLeUUSrUlCQGwjNZjKlG1JCbard7k2uYJiIMaQV2Ib2a4uyhgMu7KgN9TEFR1WRcdR+PrjVHw4pBBFMyCPgIuepljP4YHHhypO9AiBvT7C+x2LEn62jHjZXxY6YwC50tZqC3Ax86y/janXc01GmJuwYixE7sffbpG5xLiIp19Pn1llQQJLyOaG+UEiFHXc+uPpv+z6wLUhYT9mYm0n4tt7evpiNbgFuUUpnrTsRDW3PXRf8AZPfHfxyD3WENFrCFXpYIPMv48ox/hyqqK2XoNTldTNKNNmhyS76Y0iNo5Ae2GsP/AH0fuqo696dIn03/ADvhuvh9tQlcvp6/ZtMenP74gPDzx8GVm3yN9fmx3sF676NHja0qLqDnXPzeFL0tVmq1m+rnrOzVFH5dO2O1cnR1kinJMGeQG8NvoY9Z33w1fw20WFAHl/3dumuZJMGCBHQ/h3/Z14M+RJAiKWxttJ2tscD+Ooghx5+5Mc/KS73YVlh0S0Dcsd1BOxXYkjbphXxChpAaKjyzSFJt803BMDUBaTtjXZDw+AT5q0WEAALTA+pwb+paH9yn+Ef10/LHvxi5Y+UEbYCGu+cfOsvVCnV+jurLEGXJn00r2JMjfSfTFrcWqVBpbL1DuYLMQSdI3035SN/2u+PoJ4NQ/uU/wjHDwah/dJ/hGPfjK/69YD8rh6R87qcPOYp6KiMyKeVK2okGN1aAQYMQDGIeFfDFOjm/MKMPLQlJQbzBYutmADdgTI6i/wBG/UtD+5T/AAjHv1Hl/wC5p/4RjwsxIYmkNT/ILQgoS7HHeXRoS1E9COnr7+/X3wDWpXtKn4lI6HrE9jNjbSQCCCRjV/qujAHlJaw5V/0x79UUP7mn/gX/AE9MCbIS/e4xBZphkrUTUHERlaLagQV2uw6AdGBJshgwSeWCCbAkTOUlemyhdY3JM376LSTFtRHWynfG0PBqB3oUv8C+np6D8MUZrw9Re4RUP7Kp+YK3wX4pFQa8oOWZSVktQ8aQgORJVWpS6PEH3+HXG49fQg7XMzOhaqKFk0wAp/auL+rEssnbfByeGqYBEtf0S15tCen5md8ePhikdyT9E/6MOFnSAQnPZaKlWhK2CjQc90jLZinUNXzVzFWm0bIEMG5NmUmbxHovbA/CMrVzFJa9WrXo6mOoMKQsDpaYp2mCeYT0ubnfHhNE70aff4F679PXHv1VR28mn/gX/TCU2YpF13HKOKtaSKJrq+WkZSvlErFRoDEOHpq/KQwssSdLBRCyDsNsdrjmIvbluLwOpHqZb3Y41R4TR/uadtuRf9Mc/U9D+5p9vgXb8MeXZb4Z6wiROEoks78YyX6OrXZZCgn/ACUSLjmK7dj2wDUy1VL021fsv2jof8pA3xuanBqMQKVIf8NT+UYrTgdIC9Kkf+Gn+l8CLGQkC8PCHm3C9+h8YzSkpT854UATYkwTbsDymYMQWCgTOF3D6BYM7SC0gR8toIHsQFH7m/Qbb9SUtU+XS2g/Zp/p/UYrbw/T6JSFz/uk26Dbphhsgu3UqaEfmG/2hQTkKiMFmuH1KlqlJ3CsQvOkhehEwDsLGIEgaetmWyVQSop1KatPMHpET12EhvSJ26Xxv6HBaQ3p0z/w0H8hiw8HoHejT/wL/pgDZSQxO/GGC1jG6fEfEVeHx9gvu/8AzthjiFGiqKFVQqjYAAAewG2J4sSGAERqLkmP/9k="/>
          <p:cNvSpPr>
            <a:spLocks noChangeAspect="1" noChangeArrowheads="1"/>
          </p:cNvSpPr>
          <p:nvPr/>
        </p:nvSpPr>
        <p:spPr bwMode="auto">
          <a:xfrm>
            <a:off x="155575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654" name="Picture 6" descr="Plano de Berlín con el Muro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204864"/>
            <a:ext cx="4762500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s-ES" dirty="0" smtClean="0"/>
              <a:t>Siglo XXI</a:t>
            </a:r>
            <a:endParaRPr lang="es-ES" dirty="0"/>
          </a:p>
        </p:txBody>
      </p:sp>
      <p:pic>
        <p:nvPicPr>
          <p:cNvPr id="29698" name="Picture 2" descr="http://t2.gstatic.com/images?q=tbn:ANd9GcRTQGozC-6gFnDRt2GSGIUON4ZzcW_K8JMIj84LmDWiWpJJqV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4055010" cy="2559547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Tv_yeVQGuazIRCCyZ12Nvw1NK63g8uRGGKwb3dAP7BOXKT-won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20888"/>
            <a:ext cx="3602655" cy="2673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.neoli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3744416" cy="2592288"/>
          </a:xfrm>
          <a:prstGeom prst="rect">
            <a:avLst/>
          </a:prstGeom>
          <a:noFill/>
        </p:spPr>
      </p:pic>
      <p:pic>
        <p:nvPicPr>
          <p:cNvPr id="1027" name="Picture 3" descr="D:\2.piramid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3960440" cy="274184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611560" y="306896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Reconstrucción de uno de los primeros centros urbanos, </a:t>
            </a:r>
            <a:r>
              <a:rPr lang="es-ES" dirty="0" err="1" smtClean="0"/>
              <a:t>Çatal-huyuk</a:t>
            </a:r>
            <a:r>
              <a:rPr lang="es-ES" dirty="0" smtClean="0"/>
              <a:t>, en Turquía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716016" y="6021288"/>
            <a:ext cx="2986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Las pirámides de </a:t>
            </a:r>
            <a:r>
              <a:rPr lang="es-ES" dirty="0" err="1" smtClean="0"/>
              <a:t>Giza</a:t>
            </a:r>
            <a:r>
              <a:rPr lang="es-ES" dirty="0" smtClean="0"/>
              <a:t> [Egipto]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pixelteca.com/taberna/historiagafica/imagenes/Mycenae.jpg"/>
          <p:cNvSpPr>
            <a:spLocks noChangeAspect="1" noChangeArrowheads="1"/>
          </p:cNvSpPr>
          <p:nvPr/>
        </p:nvSpPr>
        <p:spPr bwMode="auto">
          <a:xfrm>
            <a:off x="155575" y="-1028700"/>
            <a:ext cx="30956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http://www.pixelteca.com/taberna/historiagafica/imagenes/Mycenae.jpg"/>
          <p:cNvSpPr>
            <a:spLocks noChangeAspect="1" noChangeArrowheads="1"/>
          </p:cNvSpPr>
          <p:nvPr/>
        </p:nvSpPr>
        <p:spPr bwMode="auto">
          <a:xfrm>
            <a:off x="155575" y="-1028700"/>
            <a:ext cx="30956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7" name="Picture 5" descr="D:\3.mileto,pl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37602"/>
            <a:ext cx="3240360" cy="2243326"/>
          </a:xfrm>
          <a:prstGeom prst="rect">
            <a:avLst/>
          </a:prstGeom>
          <a:noFill/>
        </p:spPr>
      </p:pic>
      <p:sp>
        <p:nvSpPr>
          <p:cNvPr id="3079" name="AutoShape 7" descr="http://www.pixelteca.com/taberna/historiagafica/imagenes/Mycenae.jpg"/>
          <p:cNvSpPr>
            <a:spLocks noChangeAspect="1" noChangeArrowheads="1"/>
          </p:cNvSpPr>
          <p:nvPr/>
        </p:nvSpPr>
        <p:spPr bwMode="auto">
          <a:xfrm>
            <a:off x="155575" y="-1028700"/>
            <a:ext cx="30956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81" name="AutoShape 9" descr="http://www.pixelteca.com/taberna/historiagafica/imagenes/acropoli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2" name="Picture 10" descr="D:\4.acropolis.ate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8060" y="548680"/>
            <a:ext cx="3255643" cy="2253907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539552" y="2852936"/>
            <a:ext cx="3517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Plano del antiguo puerto de Mileto 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076056" y="2924944"/>
            <a:ext cx="2308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La acrópolis de </a:t>
            </a:r>
            <a:r>
              <a:rPr lang="es-ES" dirty="0" err="1" smtClean="0"/>
              <a:t>atenas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2" name="Picture 1" descr="D:\5.MqtRoma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633946"/>
            <a:ext cx="3240360" cy="2243326"/>
          </a:xfrm>
          <a:prstGeom prst="rect">
            <a:avLst/>
          </a:prstGeom>
          <a:noFill/>
        </p:spPr>
      </p:pic>
      <p:pic>
        <p:nvPicPr>
          <p:cNvPr id="13" name="Picture 6" descr="C:\Users\Usuario\Pictures\teatroeri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645024"/>
            <a:ext cx="3240360" cy="2243327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827584" y="5949280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Maqueta de la antigua Roma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5292080" y="5949280"/>
            <a:ext cx="1849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Teatro de Mérida 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 descr="http://www.pixelteca.com/taberna/historiagafica/imagenes/acueducto.jpg"/>
          <p:cNvSpPr>
            <a:spLocks noChangeAspect="1" noChangeArrowheads="1"/>
          </p:cNvSpPr>
          <p:nvPr/>
        </p:nvSpPr>
        <p:spPr bwMode="auto">
          <a:xfrm>
            <a:off x="155575" y="-1028700"/>
            <a:ext cx="30956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3" name="AutoShape 5" descr="http://www.pixelteca.com/taberna/historiagafica/imagenes/acueducto.jpg"/>
          <p:cNvSpPr>
            <a:spLocks noChangeAspect="1" noChangeArrowheads="1"/>
          </p:cNvSpPr>
          <p:nvPr/>
        </p:nvSpPr>
        <p:spPr bwMode="auto">
          <a:xfrm>
            <a:off x="155575" y="-1028700"/>
            <a:ext cx="30956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D:\6.tole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3640405" cy="2520280"/>
          </a:xfrm>
          <a:prstGeom prst="rect">
            <a:avLst/>
          </a:prstGeom>
          <a:noFill/>
        </p:spPr>
      </p:pic>
      <p:pic>
        <p:nvPicPr>
          <p:cNvPr id="2057" name="Picture 9" descr="D:\7.estamb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511671" cy="2431157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539552" y="3068960"/>
            <a:ext cx="297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La hermosa ciudad de Toledo 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5004048" y="6021288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Estambul, la puerta de Oriente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uario\Desktop\fortos\8.machupic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4056451" cy="280831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563888" y="4437112"/>
            <a:ext cx="244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El Machu </a:t>
            </a:r>
            <a:r>
              <a:rPr lang="es-ES" dirty="0" err="1" smtClean="0"/>
              <a:t>Pichu</a:t>
            </a:r>
            <a:r>
              <a:rPr lang="es-ES" dirty="0" smtClean="0"/>
              <a:t>, en Perú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Usuario\Desktop\fortos\9.Flor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095625" cy="2143125"/>
          </a:xfrm>
          <a:prstGeom prst="rect">
            <a:avLst/>
          </a:prstGeom>
          <a:noFill/>
        </p:spPr>
      </p:pic>
      <p:pic>
        <p:nvPicPr>
          <p:cNvPr id="13314" name="Picture 2" descr="C:\Users\Usuario\Desktop\fortos\10.versal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04864"/>
            <a:ext cx="3095625" cy="2143125"/>
          </a:xfrm>
          <a:prstGeom prst="rect">
            <a:avLst/>
          </a:prstGeom>
          <a:noFill/>
        </p:spPr>
      </p:pic>
      <p:pic>
        <p:nvPicPr>
          <p:cNvPr id="13315" name="Picture 3" descr="C:\Users\Usuario\Desktop\fortos\11.palmanova.ital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933056"/>
            <a:ext cx="3095625" cy="2143125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67544" y="2636912"/>
            <a:ext cx="104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Florencia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987824" y="4365104"/>
            <a:ext cx="287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Palacio de Versalles [Francia]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664116" y="6021288"/>
            <a:ext cx="3479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curiosa ciudad de </a:t>
            </a:r>
            <a:r>
              <a:rPr lang="es-ES" dirty="0" err="1" smtClean="0"/>
              <a:t>Palmanova</a:t>
            </a:r>
            <a:r>
              <a:rPr lang="es-ES" dirty="0" smtClean="0"/>
              <a:t> [Italia] 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uario\Desktop\fortos\12.ebouleva.edad contempo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816424" cy="2642140"/>
          </a:xfrm>
          <a:prstGeom prst="rect">
            <a:avLst/>
          </a:prstGeom>
          <a:noFill/>
        </p:spPr>
      </p:pic>
      <p:pic>
        <p:nvPicPr>
          <p:cNvPr id="19459" name="Picture 3" descr="C:\Users\Usuario\Desktop\fortos\13.lond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028" y="3429000"/>
            <a:ext cx="3719695" cy="257517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39552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Antoine Blanchard </a:t>
            </a:r>
            <a:r>
              <a:rPr lang="en-US" dirty="0" smtClean="0"/>
              <a:t>(1910 - 1988) </a:t>
            </a:r>
            <a:br>
              <a:rPr lang="en-US" dirty="0" smtClean="0"/>
            </a:br>
            <a:r>
              <a:rPr lang="en-US" i="1" dirty="0" smtClean="0"/>
              <a:t>Along the Boulevard, Paris 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4932040" y="6093296"/>
            <a:ext cx="93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Londres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uario\Desktop\fortos\14.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1"/>
            <a:ext cx="3952439" cy="2736304"/>
          </a:xfrm>
          <a:prstGeom prst="rect">
            <a:avLst/>
          </a:prstGeom>
          <a:noFill/>
        </p:spPr>
      </p:pic>
      <p:pic>
        <p:nvPicPr>
          <p:cNvPr id="20484" name="Picture 4" descr="http://t2.gstatic.com/images?q=tbn:ANd9GcTrfz2vUjIz88dGQVgDaAcDVlLC1Xjg3XnE1KPLjx-0crKGxFYD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7949"/>
            <a:ext cx="3821042" cy="256595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611560" y="3356992"/>
            <a:ext cx="106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New York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196</Words>
  <Application>Microsoft Office PowerPoint</Application>
  <PresentationFormat>Presentación en pantalla (4:3)</PresentationFormat>
  <Paragraphs>54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¿Cómo ha ido evolucionando el urbanismo en la historia?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¿Cómo surgió el plan urbanístico?</vt:lpstr>
      <vt:lpstr>Diapositiva 12</vt:lpstr>
      <vt:lpstr>¿Qué objetivos se planteaban?</vt:lpstr>
      <vt:lpstr>Espacios libres</vt:lpstr>
      <vt:lpstr>¿Cómo fueron evolucionando los planos urbanísticos a lo largo de los años?</vt:lpstr>
      <vt:lpstr>¿Qué propuestas surgieron?</vt:lpstr>
      <vt:lpstr>1910- Primera planificación general con el “Jansen-Plan”</vt:lpstr>
      <vt:lpstr>La época de la postguerra y el “Scharoun-Plan”</vt:lpstr>
      <vt:lpstr>De los 60 a los 90</vt:lpstr>
      <vt:lpstr>Caída del muro de Berlín </vt:lpstr>
      <vt:lpstr>Siglo XXI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ha ido evolucionando el urbanismo en la historia?</dc:title>
  <dc:creator>Usuario</dc:creator>
  <cp:lastModifiedBy>Cristi</cp:lastModifiedBy>
  <cp:revision>13</cp:revision>
  <dcterms:created xsi:type="dcterms:W3CDTF">2012-10-10T10:17:50Z</dcterms:created>
  <dcterms:modified xsi:type="dcterms:W3CDTF">2012-12-04T23:41:34Z</dcterms:modified>
</cp:coreProperties>
</file>